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Lst>
  <p:notesMasterIdLst>
    <p:notesMasterId r:id="rId26"/>
  </p:notesMasterIdLst>
  <p:sldIdLst>
    <p:sldId id="258" r:id="rId2"/>
    <p:sldId id="256" r:id="rId3"/>
    <p:sldId id="261" r:id="rId4"/>
    <p:sldId id="262" r:id="rId5"/>
    <p:sldId id="263" r:id="rId6"/>
    <p:sldId id="264" r:id="rId7"/>
    <p:sldId id="282" r:id="rId8"/>
    <p:sldId id="265" r:id="rId9"/>
    <p:sldId id="272" r:id="rId10"/>
    <p:sldId id="273" r:id="rId11"/>
    <p:sldId id="266" r:id="rId12"/>
    <p:sldId id="274" r:id="rId13"/>
    <p:sldId id="275" r:id="rId14"/>
    <p:sldId id="276" r:id="rId15"/>
    <p:sldId id="267" r:id="rId16"/>
    <p:sldId id="281" r:id="rId17"/>
    <p:sldId id="268" r:id="rId18"/>
    <p:sldId id="277" r:id="rId19"/>
    <p:sldId id="278" r:id="rId20"/>
    <p:sldId id="269" r:id="rId21"/>
    <p:sldId id="279" r:id="rId22"/>
    <p:sldId id="270" r:id="rId23"/>
    <p:sldId id="280" r:id="rId24"/>
    <p:sldId id="271" r:id="rId25"/>
  </p:sldIdLst>
  <p:sldSz cx="9144000" cy="6858000" type="screen4x3"/>
  <p:notesSz cx="6858000" cy="9144000"/>
  <p:defaultTextStyle>
    <a:defPPr>
      <a:defRPr lang="nl-NL"/>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7500"/>
    <a:srgbClr val="FB7200"/>
    <a:srgbClr val="FF7900"/>
    <a:srgbClr val="EA7100"/>
    <a:srgbClr val="DE7100"/>
    <a:srgbClr val="FF8D00"/>
    <a:srgbClr val="F25A06"/>
    <a:srgbClr val="E0520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7" d="100"/>
          <a:sy n="87" d="100"/>
        </p:scale>
        <p:origin x="51" y="42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nl-NL"/>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nl-NL"/>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l-NL"/>
              <a:t>Klik om de opmaakprofielen van de modeltekst te bewerken</a:t>
            </a:r>
          </a:p>
          <a:p>
            <a:pPr lvl="1"/>
            <a:r>
              <a:rPr lang="nl-NL"/>
              <a:t>Tweede niveau</a:t>
            </a:r>
          </a:p>
          <a:p>
            <a:pPr lvl="2"/>
            <a:r>
              <a:rPr lang="nl-NL"/>
              <a:t>Derde niveau</a:t>
            </a:r>
          </a:p>
          <a:p>
            <a:pPr lvl="3"/>
            <a:r>
              <a:rPr lang="nl-NL"/>
              <a:t>Vierde niveau</a:t>
            </a:r>
          </a:p>
          <a:p>
            <a:pPr lvl="4"/>
            <a:r>
              <a:rPr lang="nl-NL"/>
              <a:t>Vijfde niveau</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nl-NL"/>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4500D87D-CF94-4857-BF83-73F04F66DFCB}" type="slidenum">
              <a:rPr lang="nl-NL"/>
              <a:pPr/>
              <a:t>‹nr.›</a:t>
            </a:fld>
            <a:endParaRPr lang="nl-NL"/>
          </a:p>
        </p:txBody>
      </p:sp>
    </p:spTree>
    <p:extLst>
      <p:ext uri="{BB962C8B-B14F-4D97-AF65-F5344CB8AC3E}">
        <p14:creationId xmlns:p14="http://schemas.microsoft.com/office/powerpoint/2010/main" val="251346132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C6C9D9-6D11-4F39-AB83-D8F1DE375AC6}" type="slidenum">
              <a:rPr lang="nl-NL"/>
              <a:pPr/>
              <a:t>1</a:t>
            </a:fld>
            <a:endParaRPr lang="nl-NL"/>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endParaRPr lang="nl-NL"/>
          </a:p>
        </p:txBody>
      </p:sp>
    </p:spTree>
    <p:extLst>
      <p:ext uri="{BB962C8B-B14F-4D97-AF65-F5344CB8AC3E}">
        <p14:creationId xmlns:p14="http://schemas.microsoft.com/office/powerpoint/2010/main" val="5669698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F61FFC-8F12-4853-9AD7-41AC18B41E41}" type="slidenum">
              <a:rPr lang="nl-NL"/>
              <a:pPr/>
              <a:t>2</a:t>
            </a:fld>
            <a:endParaRPr lang="nl-NL"/>
          </a:p>
        </p:txBody>
      </p:sp>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endParaRPr lang="nl-NL"/>
          </a:p>
        </p:txBody>
      </p:sp>
    </p:spTree>
    <p:extLst>
      <p:ext uri="{BB962C8B-B14F-4D97-AF65-F5344CB8AC3E}">
        <p14:creationId xmlns:p14="http://schemas.microsoft.com/office/powerpoint/2010/main" val="41344392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
    <p:bg>
      <p:bgPr>
        <a:solidFill>
          <a:srgbClr val="FB7200"/>
        </a:solidFill>
        <a:effectLst/>
      </p:bgPr>
    </p:bg>
    <p:spTree>
      <p:nvGrpSpPr>
        <p:cNvPr id="1" name=""/>
        <p:cNvGrpSpPr/>
        <p:nvPr/>
      </p:nvGrpSpPr>
      <p:grpSpPr>
        <a:xfrm>
          <a:off x="0" y="0"/>
          <a:ext cx="0" cy="0"/>
          <a:chOff x="0" y="0"/>
          <a:chExt cx="0" cy="0"/>
        </a:xfrm>
      </p:grpSpPr>
      <p:pic>
        <p:nvPicPr>
          <p:cNvPr id="2" name="Afbeelding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Rectangle 3"/>
          <p:cNvSpPr>
            <a:spLocks noGrp="1" noChangeArrowheads="1"/>
          </p:cNvSpPr>
          <p:nvPr>
            <p:ph type="ctrTitle" hasCustomPrompt="1"/>
          </p:nvPr>
        </p:nvSpPr>
        <p:spPr>
          <a:xfrm>
            <a:off x="640096" y="2406288"/>
            <a:ext cx="7843504" cy="1681162"/>
          </a:xfrm>
        </p:spPr>
        <p:txBody>
          <a:bodyPr lIns="0" anchor="b"/>
          <a:lstStyle>
            <a:lvl1pPr>
              <a:lnSpc>
                <a:spcPct val="90000"/>
              </a:lnSpc>
              <a:defRPr>
                <a:solidFill>
                  <a:schemeClr val="tx2"/>
                </a:solidFill>
              </a:defRPr>
            </a:lvl1pPr>
          </a:lstStyle>
          <a:p>
            <a:pPr lvl="0"/>
            <a:r>
              <a:rPr lang="nl-NL" noProof="0" dirty="0"/>
              <a:t>Titel</a:t>
            </a:r>
          </a:p>
        </p:txBody>
      </p:sp>
      <p:sp>
        <p:nvSpPr>
          <p:cNvPr id="9" name="Rectangle 4"/>
          <p:cNvSpPr>
            <a:spLocks noGrp="1" noChangeArrowheads="1"/>
          </p:cNvSpPr>
          <p:nvPr>
            <p:ph type="subTitle" idx="1" hasCustomPrompt="1"/>
          </p:nvPr>
        </p:nvSpPr>
        <p:spPr>
          <a:xfrm>
            <a:off x="640096" y="4229100"/>
            <a:ext cx="7843504" cy="706438"/>
          </a:xfrm>
        </p:spPr>
        <p:txBody>
          <a:bodyPr lIns="0"/>
          <a:lstStyle>
            <a:lvl1pPr marL="0" indent="0">
              <a:buFontTx/>
              <a:buNone/>
              <a:defRPr sz="2000">
                <a:solidFill>
                  <a:schemeClr val="tx2"/>
                </a:solidFill>
              </a:defRPr>
            </a:lvl1pPr>
          </a:lstStyle>
          <a:p>
            <a:pPr lvl="0"/>
            <a:r>
              <a:rPr lang="nl-NL" noProof="0" dirty="0"/>
              <a:t>Ondertitel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ianummer 3"/>
          <p:cNvSpPr>
            <a:spLocks noGrp="1"/>
          </p:cNvSpPr>
          <p:nvPr>
            <p:ph type="sldNum" sz="quarter" idx="10"/>
          </p:nvPr>
        </p:nvSpPr>
        <p:spPr/>
        <p:txBody>
          <a:bodyPr/>
          <a:lstStyle>
            <a:lvl1pPr>
              <a:defRPr/>
            </a:lvl1pPr>
          </a:lstStyle>
          <a:p>
            <a:fld id="{C299D673-46B1-467C-B389-27912E7FB99D}" type="slidenum">
              <a:rPr lang="nl-NL"/>
              <a:pPr/>
              <a:t>‹nr.›</a:t>
            </a:fld>
            <a:endParaRPr lang="nl-NL"/>
          </a:p>
        </p:txBody>
      </p:sp>
    </p:spTree>
    <p:extLst>
      <p:ext uri="{BB962C8B-B14F-4D97-AF65-F5344CB8AC3E}">
        <p14:creationId xmlns:p14="http://schemas.microsoft.com/office/powerpoint/2010/main" val="7671791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
        <p:nvSpPr>
          <p:cNvPr id="4" name="Tijdelijke aanduiding voor dianummer 3"/>
          <p:cNvSpPr>
            <a:spLocks noGrp="1"/>
          </p:cNvSpPr>
          <p:nvPr>
            <p:ph type="sldNum" sz="quarter" idx="10"/>
          </p:nvPr>
        </p:nvSpPr>
        <p:spPr/>
        <p:txBody>
          <a:bodyPr/>
          <a:lstStyle>
            <a:lvl1pPr>
              <a:defRPr/>
            </a:lvl1pPr>
          </a:lstStyle>
          <a:p>
            <a:fld id="{E48C70CF-91F1-4EC7-8FB5-92C2552E2470}" type="slidenum">
              <a:rPr lang="nl-NL"/>
              <a:pPr/>
              <a:t>‹nr.›</a:t>
            </a:fld>
            <a:endParaRPr lang="nl-NL"/>
          </a:p>
        </p:txBody>
      </p:sp>
    </p:spTree>
    <p:extLst>
      <p:ext uri="{BB962C8B-B14F-4D97-AF65-F5344CB8AC3E}">
        <p14:creationId xmlns:p14="http://schemas.microsoft.com/office/powerpoint/2010/main" val="2197115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2081213"/>
            <a:ext cx="4038600" cy="4067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2081213"/>
            <a:ext cx="4038600" cy="4067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ianummer 4"/>
          <p:cNvSpPr>
            <a:spLocks noGrp="1"/>
          </p:cNvSpPr>
          <p:nvPr>
            <p:ph type="sldNum" sz="quarter" idx="10"/>
          </p:nvPr>
        </p:nvSpPr>
        <p:spPr/>
        <p:txBody>
          <a:bodyPr/>
          <a:lstStyle>
            <a:lvl1pPr>
              <a:defRPr/>
            </a:lvl1pPr>
          </a:lstStyle>
          <a:p>
            <a:fld id="{5FFC3B7B-110D-4554-8C07-AC8176821A3F}" type="slidenum">
              <a:rPr lang="nl-NL"/>
              <a:pPr/>
              <a:t>‹nr.›</a:t>
            </a:fld>
            <a:endParaRPr lang="nl-NL"/>
          </a:p>
        </p:txBody>
      </p:sp>
    </p:spTree>
    <p:extLst>
      <p:ext uri="{BB962C8B-B14F-4D97-AF65-F5344CB8AC3E}">
        <p14:creationId xmlns:p14="http://schemas.microsoft.com/office/powerpoint/2010/main" val="2795933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ianummer 2"/>
          <p:cNvSpPr>
            <a:spLocks noGrp="1"/>
          </p:cNvSpPr>
          <p:nvPr>
            <p:ph type="sldNum" sz="quarter" idx="10"/>
          </p:nvPr>
        </p:nvSpPr>
        <p:spPr/>
        <p:txBody>
          <a:bodyPr/>
          <a:lstStyle>
            <a:lvl1pPr>
              <a:defRPr/>
            </a:lvl1pPr>
          </a:lstStyle>
          <a:p>
            <a:fld id="{6BFD481D-EF5C-498C-A544-9700691BC803}" type="slidenum">
              <a:rPr lang="nl-NL"/>
              <a:pPr/>
              <a:t>‹nr.›</a:t>
            </a:fld>
            <a:endParaRPr lang="nl-NL"/>
          </a:p>
        </p:txBody>
      </p:sp>
    </p:spTree>
    <p:extLst>
      <p:ext uri="{BB962C8B-B14F-4D97-AF65-F5344CB8AC3E}">
        <p14:creationId xmlns:p14="http://schemas.microsoft.com/office/powerpoint/2010/main" val="433294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0"/>
          </p:nvPr>
        </p:nvSpPr>
        <p:spPr/>
        <p:txBody>
          <a:bodyPr/>
          <a:lstStyle>
            <a:lvl1pPr>
              <a:defRPr/>
            </a:lvl1pPr>
          </a:lstStyle>
          <a:p>
            <a:fld id="{3BB138B4-718F-4F31-BAFA-C4345D7F319D}" type="slidenum">
              <a:rPr lang="nl-NL"/>
              <a:pPr/>
              <a:t>‹nr.›</a:t>
            </a:fld>
            <a:endParaRPr lang="nl-NL"/>
          </a:p>
        </p:txBody>
      </p:sp>
    </p:spTree>
    <p:extLst>
      <p:ext uri="{BB962C8B-B14F-4D97-AF65-F5344CB8AC3E}">
        <p14:creationId xmlns:p14="http://schemas.microsoft.com/office/powerpoint/2010/main" val="460243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ianummer 4"/>
          <p:cNvSpPr>
            <a:spLocks noGrp="1"/>
          </p:cNvSpPr>
          <p:nvPr>
            <p:ph type="sldNum" sz="quarter" idx="10"/>
          </p:nvPr>
        </p:nvSpPr>
        <p:spPr/>
        <p:txBody>
          <a:bodyPr/>
          <a:lstStyle>
            <a:lvl1pPr>
              <a:defRPr/>
            </a:lvl1pPr>
          </a:lstStyle>
          <a:p>
            <a:fld id="{091EC8BC-1E63-4E53-BE64-5AD8116E2C86}" type="slidenum">
              <a:rPr lang="nl-NL"/>
              <a:pPr/>
              <a:t>‹nr.›</a:t>
            </a:fld>
            <a:endParaRPr lang="nl-NL"/>
          </a:p>
        </p:txBody>
      </p:sp>
    </p:spTree>
    <p:extLst>
      <p:ext uri="{BB962C8B-B14F-4D97-AF65-F5344CB8AC3E}">
        <p14:creationId xmlns:p14="http://schemas.microsoft.com/office/powerpoint/2010/main" val="35881707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xAndObj" preserve="1">
  <p:cSld name="Titel, tekst en inhoud">
    <p:spTree>
      <p:nvGrpSpPr>
        <p:cNvPr id="1" name=""/>
        <p:cNvGrpSpPr/>
        <p:nvPr/>
      </p:nvGrpSpPr>
      <p:grpSpPr>
        <a:xfrm>
          <a:off x="0" y="0"/>
          <a:ext cx="0" cy="0"/>
          <a:chOff x="0" y="0"/>
          <a:chExt cx="0" cy="0"/>
        </a:xfrm>
      </p:grpSpPr>
      <p:sp>
        <p:nvSpPr>
          <p:cNvPr id="2" name="Titel 1"/>
          <p:cNvSpPr>
            <a:spLocks noGrp="1"/>
          </p:cNvSpPr>
          <p:nvPr>
            <p:ph type="title"/>
          </p:nvPr>
        </p:nvSpPr>
        <p:spPr>
          <a:xfrm>
            <a:off x="457200" y="1027113"/>
            <a:ext cx="8229600" cy="833437"/>
          </a:xfrm>
        </p:spPr>
        <p:txBody>
          <a:bodyPr/>
          <a:lstStyle/>
          <a:p>
            <a:r>
              <a:rPr lang="nl-NL"/>
              <a:t>Klik om de stijl te bewerken</a:t>
            </a:r>
          </a:p>
        </p:txBody>
      </p:sp>
      <p:sp>
        <p:nvSpPr>
          <p:cNvPr id="3" name="Tijdelijke aanduiding voor tekst 2"/>
          <p:cNvSpPr>
            <a:spLocks noGrp="1"/>
          </p:cNvSpPr>
          <p:nvPr>
            <p:ph type="body" sz="half" idx="1"/>
          </p:nvPr>
        </p:nvSpPr>
        <p:spPr>
          <a:xfrm>
            <a:off x="457200" y="2081213"/>
            <a:ext cx="4038600" cy="4067175"/>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2081213"/>
            <a:ext cx="4038600" cy="4067175"/>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ianummer 4"/>
          <p:cNvSpPr>
            <a:spLocks noGrp="1"/>
          </p:cNvSpPr>
          <p:nvPr>
            <p:ph type="sldNum" sz="quarter" idx="10"/>
          </p:nvPr>
        </p:nvSpPr>
        <p:spPr>
          <a:xfrm>
            <a:off x="6553200" y="6423025"/>
            <a:ext cx="2133600" cy="331788"/>
          </a:xfrm>
        </p:spPr>
        <p:txBody>
          <a:bodyPr/>
          <a:lstStyle>
            <a:lvl1pPr>
              <a:defRPr/>
            </a:lvl1pPr>
          </a:lstStyle>
          <a:p>
            <a:fld id="{D80D9872-B861-4535-A93B-85873C16F4F2}" type="slidenum">
              <a:rPr lang="nl-NL"/>
              <a:pPr/>
              <a:t>‹nr.›</a:t>
            </a:fld>
            <a:endParaRPr lang="nl-NL"/>
          </a:p>
        </p:txBody>
      </p:sp>
    </p:spTree>
    <p:extLst>
      <p:ext uri="{BB962C8B-B14F-4D97-AF65-F5344CB8AC3E}">
        <p14:creationId xmlns:p14="http://schemas.microsoft.com/office/powerpoint/2010/main" val="866205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AndTx" preserve="1">
  <p:cSld name="Titel, inhoud en 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1027113"/>
            <a:ext cx="8229600" cy="833437"/>
          </a:xfrm>
        </p:spPr>
        <p:txBody>
          <a:bodyPr/>
          <a:lstStyle/>
          <a:p>
            <a:r>
              <a:rPr lang="nl-NL"/>
              <a:t>Klik om de stijl te bewerken</a:t>
            </a:r>
          </a:p>
        </p:txBody>
      </p:sp>
      <p:sp>
        <p:nvSpPr>
          <p:cNvPr id="3" name="Tijdelijke aanduiding voor inhoud 2"/>
          <p:cNvSpPr>
            <a:spLocks noGrp="1"/>
          </p:cNvSpPr>
          <p:nvPr>
            <p:ph sz="half" idx="1"/>
          </p:nvPr>
        </p:nvSpPr>
        <p:spPr>
          <a:xfrm>
            <a:off x="457200" y="2081213"/>
            <a:ext cx="4038600" cy="4067175"/>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648200" y="2081213"/>
            <a:ext cx="4038600" cy="4067175"/>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ianummer 4"/>
          <p:cNvSpPr>
            <a:spLocks noGrp="1"/>
          </p:cNvSpPr>
          <p:nvPr>
            <p:ph type="sldNum" sz="quarter" idx="10"/>
          </p:nvPr>
        </p:nvSpPr>
        <p:spPr>
          <a:xfrm>
            <a:off x="6553200" y="6423025"/>
            <a:ext cx="2133600" cy="331788"/>
          </a:xfrm>
        </p:spPr>
        <p:txBody>
          <a:bodyPr/>
          <a:lstStyle>
            <a:lvl1pPr>
              <a:defRPr/>
            </a:lvl1pPr>
          </a:lstStyle>
          <a:p>
            <a:fld id="{2876A830-1AA4-4DA9-98D5-300A9A54CCB3}" type="slidenum">
              <a:rPr lang="nl-NL"/>
              <a:pPr/>
              <a:t>‹nr.›</a:t>
            </a:fld>
            <a:endParaRPr lang="nl-NL"/>
          </a:p>
        </p:txBody>
      </p:sp>
    </p:spTree>
    <p:extLst>
      <p:ext uri="{BB962C8B-B14F-4D97-AF65-F5344CB8AC3E}">
        <p14:creationId xmlns:p14="http://schemas.microsoft.com/office/powerpoint/2010/main" val="35463817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gi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0" y="6296025"/>
            <a:ext cx="9144000" cy="561975"/>
          </a:xfrm>
          <a:prstGeom prst="rect">
            <a:avLst/>
          </a:prstGeom>
          <a:solidFill>
            <a:srgbClr val="EA7500"/>
          </a:solidFill>
          <a:ln>
            <a:noFill/>
          </a:ln>
          <a:effectLst/>
          <a:extLst/>
        </p:spPr>
        <p:txBody>
          <a:bodyPr wrap="none" anchor="ctr"/>
          <a:lstStyle/>
          <a:p>
            <a:endParaRPr lang="nl-NL"/>
          </a:p>
        </p:txBody>
      </p:sp>
      <p:sp>
        <p:nvSpPr>
          <p:cNvPr id="24579" name="Rectangle 3"/>
          <p:cNvSpPr>
            <a:spLocks noGrp="1" noChangeArrowheads="1"/>
          </p:cNvSpPr>
          <p:nvPr>
            <p:ph type="title"/>
          </p:nvPr>
        </p:nvSpPr>
        <p:spPr bwMode="auto">
          <a:xfrm>
            <a:off x="457200" y="1027113"/>
            <a:ext cx="8229600" cy="833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nl-NL" dirty="0"/>
              <a:t>Klik om het opmaakprofiel te bewerken</a:t>
            </a:r>
          </a:p>
        </p:txBody>
      </p:sp>
      <p:sp>
        <p:nvSpPr>
          <p:cNvPr id="24580" name="Rectangle 4"/>
          <p:cNvSpPr>
            <a:spLocks noGrp="1" noChangeArrowheads="1"/>
          </p:cNvSpPr>
          <p:nvPr>
            <p:ph type="body" idx="1"/>
          </p:nvPr>
        </p:nvSpPr>
        <p:spPr bwMode="auto">
          <a:xfrm>
            <a:off x="457200" y="2081213"/>
            <a:ext cx="8229600" cy="406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l-NL" dirty="0"/>
              <a:t>Klik om de opmaakprofielen van de </a:t>
            </a:r>
            <a:r>
              <a:rPr lang="nl-NL" dirty="0" err="1"/>
              <a:t>modeltekst</a:t>
            </a:r>
            <a:r>
              <a:rPr lang="nl-NL" dirty="0"/>
              <a:t>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24581" name="Text Box 5"/>
          <p:cNvSpPr txBox="1">
            <a:spLocks noChangeArrowheads="1"/>
          </p:cNvSpPr>
          <p:nvPr/>
        </p:nvSpPr>
        <p:spPr bwMode="auto">
          <a:xfrm>
            <a:off x="457200" y="6423025"/>
            <a:ext cx="4114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sz="1400" b="1">
                <a:solidFill>
                  <a:srgbClr val="FFFFFF"/>
                </a:solidFill>
              </a:rPr>
              <a:t>Atletiek</a:t>
            </a:r>
            <a:r>
              <a:rPr lang="nl-NL" sz="1400">
                <a:solidFill>
                  <a:srgbClr val="FFFFFF"/>
                </a:solidFill>
              </a:rPr>
              <a:t>unie </a:t>
            </a:r>
            <a:endParaRPr lang="nl-NL" sz="1400" b="1">
              <a:solidFill>
                <a:srgbClr val="FFFFFF"/>
              </a:solidFill>
            </a:endParaRPr>
          </a:p>
        </p:txBody>
      </p:sp>
      <p:sp>
        <p:nvSpPr>
          <p:cNvPr id="24582" name="Rectangle 6"/>
          <p:cNvSpPr>
            <a:spLocks noGrp="1" noChangeArrowheads="1"/>
          </p:cNvSpPr>
          <p:nvPr>
            <p:ph type="sldNum" sz="quarter" idx="4"/>
          </p:nvPr>
        </p:nvSpPr>
        <p:spPr bwMode="auto">
          <a:xfrm>
            <a:off x="6553200" y="6423025"/>
            <a:ext cx="2133600" cy="331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bg1"/>
                </a:solidFill>
              </a:defRPr>
            </a:lvl1pPr>
          </a:lstStyle>
          <a:p>
            <a:fld id="{5897BDBC-B982-49D9-BD7F-FD348EBA141F}" type="slidenum">
              <a:rPr lang="nl-NL"/>
              <a:pPr/>
              <a:t>‹nr.›</a:t>
            </a:fld>
            <a:endParaRPr lang="nl-NL"/>
          </a:p>
        </p:txBody>
      </p:sp>
      <p:grpSp>
        <p:nvGrpSpPr>
          <p:cNvPr id="3" name="Groep 2"/>
          <p:cNvGrpSpPr/>
          <p:nvPr userDrawn="1"/>
        </p:nvGrpSpPr>
        <p:grpSpPr>
          <a:xfrm>
            <a:off x="7" y="0"/>
            <a:ext cx="9143993" cy="720000"/>
            <a:chOff x="7" y="0"/>
            <a:chExt cx="9143993" cy="720000"/>
          </a:xfrm>
        </p:grpSpPr>
        <p:pic>
          <p:nvPicPr>
            <p:cNvPr id="2" name="Afbeelding 1"/>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7" y="0"/>
              <a:ext cx="5687337" cy="720000"/>
            </a:xfrm>
            <a:prstGeom prst="rect">
              <a:avLst/>
            </a:prstGeom>
          </p:spPr>
        </p:pic>
        <p:pic>
          <p:nvPicPr>
            <p:cNvPr id="9" name="Afbeelding 8"/>
            <p:cNvPicPr>
              <a:picLocks noChangeAspect="1"/>
            </p:cNvPicPr>
            <p:nvPr userDrawn="1"/>
          </p:nvPicPr>
          <p:blipFill rotWithShape="1">
            <a:blip r:embed="rId11">
              <a:extLst>
                <a:ext uri="{28A0092B-C50C-407E-A947-70E740481C1C}">
                  <a14:useLocalDpi xmlns:a14="http://schemas.microsoft.com/office/drawing/2010/main" val="0"/>
                </a:ext>
              </a:extLst>
            </a:blip>
            <a:srcRect l="56908"/>
            <a:stretch/>
          </p:blipFill>
          <p:spPr>
            <a:xfrm>
              <a:off x="5687344" y="0"/>
              <a:ext cx="3456656" cy="720000"/>
            </a:xfrm>
            <a:prstGeom prst="rect">
              <a:avLst/>
            </a:prstGeom>
          </p:spPr>
        </p:pic>
      </p:gr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6" r:id="rId5"/>
    <p:sldLayoutId id="2147483657" r:id="rId6"/>
    <p:sldLayoutId id="2147483659" r:id="rId7"/>
    <p:sldLayoutId id="2147483662" r:id="rId8"/>
    <p:sldLayoutId id="2147483663" r:id="rId9"/>
  </p:sldLayoutIdLst>
  <p:hf hdr="0" ftr="0" dt="0"/>
  <p:txStyles>
    <p:titleStyle>
      <a:lvl1pPr algn="l" rtl="0" eaLnBrk="1" fontAlgn="base" hangingPunct="1">
        <a:lnSpc>
          <a:spcPct val="80000"/>
        </a:lnSpc>
        <a:spcBef>
          <a:spcPct val="0"/>
        </a:spcBef>
        <a:spcAft>
          <a:spcPct val="0"/>
        </a:spcAft>
        <a:defRPr sz="3200" b="1">
          <a:solidFill>
            <a:schemeClr val="tx1">
              <a:lumMod val="50000"/>
            </a:schemeClr>
          </a:solidFill>
          <a:latin typeface="+mj-lt"/>
          <a:ea typeface="+mj-ea"/>
          <a:cs typeface="+mj-cs"/>
        </a:defRPr>
      </a:lvl1pPr>
      <a:lvl2pPr algn="l" rtl="0" eaLnBrk="1" fontAlgn="base" hangingPunct="1">
        <a:lnSpc>
          <a:spcPct val="80000"/>
        </a:lnSpc>
        <a:spcBef>
          <a:spcPct val="0"/>
        </a:spcBef>
        <a:spcAft>
          <a:spcPct val="0"/>
        </a:spcAft>
        <a:defRPr sz="3200" b="1">
          <a:solidFill>
            <a:schemeClr val="tx1"/>
          </a:solidFill>
          <a:latin typeface="Arial" charset="0"/>
        </a:defRPr>
      </a:lvl2pPr>
      <a:lvl3pPr algn="l" rtl="0" eaLnBrk="1" fontAlgn="base" hangingPunct="1">
        <a:lnSpc>
          <a:spcPct val="80000"/>
        </a:lnSpc>
        <a:spcBef>
          <a:spcPct val="0"/>
        </a:spcBef>
        <a:spcAft>
          <a:spcPct val="0"/>
        </a:spcAft>
        <a:defRPr sz="3200" b="1">
          <a:solidFill>
            <a:schemeClr val="tx1"/>
          </a:solidFill>
          <a:latin typeface="Arial" charset="0"/>
        </a:defRPr>
      </a:lvl3pPr>
      <a:lvl4pPr algn="l" rtl="0" eaLnBrk="1" fontAlgn="base" hangingPunct="1">
        <a:lnSpc>
          <a:spcPct val="80000"/>
        </a:lnSpc>
        <a:spcBef>
          <a:spcPct val="0"/>
        </a:spcBef>
        <a:spcAft>
          <a:spcPct val="0"/>
        </a:spcAft>
        <a:defRPr sz="3200" b="1">
          <a:solidFill>
            <a:schemeClr val="tx1"/>
          </a:solidFill>
          <a:latin typeface="Arial" charset="0"/>
        </a:defRPr>
      </a:lvl4pPr>
      <a:lvl5pPr algn="l" rtl="0" eaLnBrk="1" fontAlgn="base" hangingPunct="1">
        <a:lnSpc>
          <a:spcPct val="80000"/>
        </a:lnSpc>
        <a:spcBef>
          <a:spcPct val="0"/>
        </a:spcBef>
        <a:spcAft>
          <a:spcPct val="0"/>
        </a:spcAft>
        <a:defRPr sz="3200" b="1">
          <a:solidFill>
            <a:schemeClr val="tx1"/>
          </a:solidFill>
          <a:latin typeface="Arial" charset="0"/>
        </a:defRPr>
      </a:lvl5pPr>
      <a:lvl6pPr marL="457200" algn="l" rtl="0" eaLnBrk="1" fontAlgn="base" hangingPunct="1">
        <a:lnSpc>
          <a:spcPct val="80000"/>
        </a:lnSpc>
        <a:spcBef>
          <a:spcPct val="0"/>
        </a:spcBef>
        <a:spcAft>
          <a:spcPct val="0"/>
        </a:spcAft>
        <a:defRPr sz="3200" b="1">
          <a:solidFill>
            <a:schemeClr val="tx1"/>
          </a:solidFill>
          <a:latin typeface="Arial" charset="0"/>
        </a:defRPr>
      </a:lvl6pPr>
      <a:lvl7pPr marL="914400" algn="l" rtl="0" eaLnBrk="1" fontAlgn="base" hangingPunct="1">
        <a:lnSpc>
          <a:spcPct val="80000"/>
        </a:lnSpc>
        <a:spcBef>
          <a:spcPct val="0"/>
        </a:spcBef>
        <a:spcAft>
          <a:spcPct val="0"/>
        </a:spcAft>
        <a:defRPr sz="3200" b="1">
          <a:solidFill>
            <a:schemeClr val="tx1"/>
          </a:solidFill>
          <a:latin typeface="Arial" charset="0"/>
        </a:defRPr>
      </a:lvl7pPr>
      <a:lvl8pPr marL="1371600" algn="l" rtl="0" eaLnBrk="1" fontAlgn="base" hangingPunct="1">
        <a:lnSpc>
          <a:spcPct val="80000"/>
        </a:lnSpc>
        <a:spcBef>
          <a:spcPct val="0"/>
        </a:spcBef>
        <a:spcAft>
          <a:spcPct val="0"/>
        </a:spcAft>
        <a:defRPr sz="3200" b="1">
          <a:solidFill>
            <a:schemeClr val="tx1"/>
          </a:solidFill>
          <a:latin typeface="Arial" charset="0"/>
        </a:defRPr>
      </a:lvl8pPr>
      <a:lvl9pPr marL="1828800" algn="l" rtl="0" eaLnBrk="1" fontAlgn="base" hangingPunct="1">
        <a:lnSpc>
          <a:spcPct val="80000"/>
        </a:lnSpc>
        <a:spcBef>
          <a:spcPct val="0"/>
        </a:spcBef>
        <a:spcAft>
          <a:spcPct val="0"/>
        </a:spcAft>
        <a:defRPr sz="3200" b="1">
          <a:solidFill>
            <a:schemeClr val="tx1"/>
          </a:solidFill>
          <a:latin typeface="Arial" charset="0"/>
        </a:defRPr>
      </a:lvl9pPr>
    </p:titleStyle>
    <p:bodyStyle>
      <a:lvl1pPr marL="342900" indent="-342900" algn="l" rtl="0" eaLnBrk="1" fontAlgn="base" hangingPunct="1">
        <a:spcBef>
          <a:spcPct val="20000"/>
        </a:spcBef>
        <a:spcAft>
          <a:spcPct val="0"/>
        </a:spcAft>
        <a:buChar char="•"/>
        <a:defRPr sz="2800">
          <a:solidFill>
            <a:schemeClr val="tx1">
              <a:lumMod val="50000"/>
            </a:schemeClr>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lumMod val="50000"/>
            </a:schemeClr>
          </a:solidFill>
          <a:latin typeface="+mn-lt"/>
        </a:defRPr>
      </a:lvl2pPr>
      <a:lvl3pPr marL="1143000" indent="-228600" algn="l" rtl="0" eaLnBrk="1" fontAlgn="base" hangingPunct="1">
        <a:spcBef>
          <a:spcPct val="20000"/>
        </a:spcBef>
        <a:spcAft>
          <a:spcPct val="0"/>
        </a:spcAft>
        <a:buChar char="•"/>
        <a:defRPr sz="2000">
          <a:solidFill>
            <a:schemeClr val="tx1">
              <a:lumMod val="50000"/>
            </a:schemeClr>
          </a:solidFill>
          <a:latin typeface="+mn-lt"/>
        </a:defRPr>
      </a:lvl3pPr>
      <a:lvl4pPr marL="1600200" indent="-228600" algn="l" rtl="0" eaLnBrk="1" fontAlgn="base" hangingPunct="1">
        <a:spcBef>
          <a:spcPct val="20000"/>
        </a:spcBef>
        <a:spcAft>
          <a:spcPct val="0"/>
        </a:spcAft>
        <a:buChar char="–"/>
        <a:defRPr sz="2000">
          <a:solidFill>
            <a:schemeClr val="tx1">
              <a:lumMod val="50000"/>
            </a:schemeClr>
          </a:solidFill>
          <a:latin typeface="+mn-lt"/>
        </a:defRPr>
      </a:lvl4pPr>
      <a:lvl5pPr marL="2057400" indent="-228600" algn="l" rtl="0" eaLnBrk="1" fontAlgn="base" hangingPunct="1">
        <a:spcBef>
          <a:spcPct val="20000"/>
        </a:spcBef>
        <a:spcAft>
          <a:spcPct val="0"/>
        </a:spcAft>
        <a:buChar char="»"/>
        <a:defRPr sz="2000">
          <a:solidFill>
            <a:schemeClr val="tx1">
              <a:lumMod val="50000"/>
            </a:schemeClr>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4"/>
          <p:cNvSpPr>
            <a:spLocks noGrp="1" noChangeArrowheads="1"/>
          </p:cNvSpPr>
          <p:nvPr>
            <p:ph type="ctrTitle"/>
          </p:nvPr>
        </p:nvSpPr>
        <p:spPr>
          <a:xfrm>
            <a:off x="698776" y="2424226"/>
            <a:ext cx="6938962" cy="1681162"/>
          </a:xfrm>
        </p:spPr>
        <p:txBody>
          <a:bodyPr/>
          <a:lstStyle/>
          <a:p>
            <a:r>
              <a:rPr lang="nl-NL" dirty="0"/>
              <a:t>Tips &amp; Trucs om eenvoudig materialen te wegen en keuren</a:t>
            </a:r>
            <a:endParaRPr lang="nl-NL" dirty="0"/>
          </a:p>
        </p:txBody>
      </p:sp>
      <p:sp>
        <p:nvSpPr>
          <p:cNvPr id="10245" name="Rectangle 5"/>
          <p:cNvSpPr>
            <a:spLocks noGrp="1" noChangeArrowheads="1"/>
          </p:cNvSpPr>
          <p:nvPr>
            <p:ph type="subTitle" idx="4294967295"/>
          </p:nvPr>
        </p:nvSpPr>
        <p:spPr>
          <a:xfrm>
            <a:off x="635401" y="4226334"/>
            <a:ext cx="8155513" cy="706438"/>
          </a:xfrm>
        </p:spPr>
        <p:txBody>
          <a:bodyPr/>
          <a:lstStyle/>
          <a:p>
            <a:pPr marL="0" indent="0">
              <a:buNone/>
            </a:pPr>
            <a:r>
              <a:rPr lang="nl-NL" dirty="0">
                <a:solidFill>
                  <a:schemeClr val="bg1"/>
                </a:solidFill>
              </a:rPr>
              <a:t>Sebastiaan Durand &amp; Bart van Ingen Schenau</a:t>
            </a:r>
            <a:endParaRPr lang="nl-NL"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Keuren - Kogel</a:t>
            </a:r>
          </a:p>
        </p:txBody>
      </p:sp>
      <p:sp>
        <p:nvSpPr>
          <p:cNvPr id="4" name="Tijdelijke aanduiding voor dianummer 3"/>
          <p:cNvSpPr>
            <a:spLocks noGrp="1"/>
          </p:cNvSpPr>
          <p:nvPr>
            <p:ph type="sldNum" sz="quarter" idx="10"/>
          </p:nvPr>
        </p:nvSpPr>
        <p:spPr/>
        <p:txBody>
          <a:bodyPr/>
          <a:lstStyle/>
          <a:p>
            <a:fld id="{C299D673-46B1-467C-B389-27912E7FB99D}" type="slidenum">
              <a:rPr lang="nl-NL" smtClean="0"/>
              <a:pPr/>
              <a:t>10</a:t>
            </a:fld>
            <a:endParaRPr lang="nl-NL"/>
          </a:p>
        </p:txBody>
      </p:sp>
      <p:pic>
        <p:nvPicPr>
          <p:cNvPr id="6" name="Tijdelijke aanduiding voor inhoud 5"/>
          <p:cNvPicPr>
            <a:picLocks noGrp="1" noChangeAspect="1"/>
          </p:cNvPicPr>
          <p:nvPr>
            <p:ph idx="1"/>
          </p:nvPr>
        </p:nvPicPr>
        <p:blipFill>
          <a:blip r:embed="rId2"/>
          <a:stretch>
            <a:fillRect/>
          </a:stretch>
        </p:blipFill>
        <p:spPr>
          <a:xfrm>
            <a:off x="507562" y="1860550"/>
            <a:ext cx="2705975" cy="2029481"/>
          </a:xfrm>
        </p:spPr>
      </p:pic>
      <p:pic>
        <p:nvPicPr>
          <p:cNvPr id="7" name="Afbeelding 6"/>
          <p:cNvPicPr>
            <a:picLocks noChangeAspect="1"/>
          </p:cNvPicPr>
          <p:nvPr/>
        </p:nvPicPr>
        <p:blipFill>
          <a:blip r:embed="rId3"/>
          <a:stretch>
            <a:fillRect/>
          </a:stretch>
        </p:blipFill>
        <p:spPr>
          <a:xfrm>
            <a:off x="3706313" y="1566863"/>
            <a:ext cx="4804274" cy="2271428"/>
          </a:xfrm>
          <a:prstGeom prst="rect">
            <a:avLst/>
          </a:prstGeom>
        </p:spPr>
      </p:pic>
      <p:pic>
        <p:nvPicPr>
          <p:cNvPr id="9" name="Afbeelding 8"/>
          <p:cNvPicPr>
            <a:picLocks noChangeAspect="1"/>
          </p:cNvPicPr>
          <p:nvPr/>
        </p:nvPicPr>
        <p:blipFill>
          <a:blip r:embed="rId4"/>
          <a:stretch>
            <a:fillRect/>
          </a:stretch>
        </p:blipFill>
        <p:spPr>
          <a:xfrm>
            <a:off x="3827157" y="3890031"/>
            <a:ext cx="4344452" cy="1933717"/>
          </a:xfrm>
          <a:prstGeom prst="rect">
            <a:avLst/>
          </a:prstGeom>
        </p:spPr>
      </p:pic>
    </p:spTree>
    <p:extLst>
      <p:ext uri="{BB962C8B-B14F-4D97-AF65-F5344CB8AC3E}">
        <p14:creationId xmlns:p14="http://schemas.microsoft.com/office/powerpoint/2010/main" val="8749073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Keuren - Discus</a:t>
            </a:r>
          </a:p>
        </p:txBody>
      </p:sp>
      <p:sp>
        <p:nvSpPr>
          <p:cNvPr id="3" name="Tijdelijke aanduiding voor inhoud 2"/>
          <p:cNvSpPr>
            <a:spLocks noGrp="1"/>
          </p:cNvSpPr>
          <p:nvPr>
            <p:ph idx="1"/>
          </p:nvPr>
        </p:nvSpPr>
        <p:spPr/>
        <p:txBody>
          <a:bodyPr/>
          <a:lstStyle/>
          <a:p>
            <a:pPr marL="0" indent="0">
              <a:buNone/>
            </a:pPr>
            <a:r>
              <a:rPr lang="nl-NL" sz="1600" dirty="0"/>
              <a:t>WR 189</a:t>
            </a:r>
          </a:p>
          <a:p>
            <a:pPr marL="0" indent="0">
              <a:buNone/>
            </a:pPr>
            <a:r>
              <a:rPr lang="nl-NL" sz="1600" dirty="0"/>
              <a:t>De discus moet bestaan uit een massieve of holle massa van hout of ander</a:t>
            </a:r>
          </a:p>
          <a:p>
            <a:pPr marL="0" indent="0">
              <a:buNone/>
            </a:pPr>
            <a:r>
              <a:rPr lang="nl-NL" sz="1600" dirty="0"/>
              <a:t>geschikt materiaal met een metalen velg, waarvan de rand cirkelvormig</a:t>
            </a:r>
          </a:p>
          <a:p>
            <a:pPr marL="0" indent="0">
              <a:buNone/>
            </a:pPr>
            <a:r>
              <a:rPr lang="nl-NL" sz="1600" dirty="0"/>
              <a:t>moet zijn. De doorsnede van de rand van de metalen velg moet geheel cirkelvormig zijn met een straal van ongeveer 6 mm. Aan beide zijden mogen</a:t>
            </a:r>
          </a:p>
          <a:p>
            <a:pPr marL="0" indent="0">
              <a:buNone/>
            </a:pPr>
            <a:r>
              <a:rPr lang="nl-NL" sz="1600" dirty="0"/>
              <a:t>in het midden ronde metalen platen zijn ingelegd. De discus mag ook gemaakt zijn zonder inlegplaten, mits het oppervlak in het midden vlak is en de</a:t>
            </a:r>
          </a:p>
          <a:p>
            <a:pPr marL="0" indent="0">
              <a:buNone/>
            </a:pPr>
            <a:r>
              <a:rPr lang="nl-NL" sz="1600" dirty="0"/>
              <a:t>afmetingen en het totale gewicht overeenstemmen met de specificaties.</a:t>
            </a:r>
          </a:p>
          <a:p>
            <a:pPr marL="0" indent="0">
              <a:buNone/>
            </a:pPr>
            <a:r>
              <a:rPr lang="nl-NL" sz="1600" dirty="0"/>
              <a:t>De beide zijden van de discus moeten identiek zijn en mogen geen inkepingen, uitsteeksels of scherpe hoeken hebben. De zijden moeten in een rechte lijn lopen van het begin van de velgboog tot aan een cirkel met een straal</a:t>
            </a:r>
          </a:p>
          <a:p>
            <a:pPr marL="0" indent="0">
              <a:buNone/>
            </a:pPr>
            <a:r>
              <a:rPr lang="nl-NL" sz="1600" dirty="0"/>
              <a:t>van 25 mm tot 28,5 mm vanaf het middelpunt van de discus. Het profiel van de discus moet als volgt worden ontworpen.</a:t>
            </a:r>
            <a:endParaRPr lang="nl-NL" sz="1600" dirty="0"/>
          </a:p>
        </p:txBody>
      </p:sp>
      <p:sp>
        <p:nvSpPr>
          <p:cNvPr id="4" name="Tijdelijke aanduiding voor dianummer 3"/>
          <p:cNvSpPr>
            <a:spLocks noGrp="1"/>
          </p:cNvSpPr>
          <p:nvPr>
            <p:ph type="sldNum" sz="quarter" idx="10"/>
          </p:nvPr>
        </p:nvSpPr>
        <p:spPr/>
        <p:txBody>
          <a:bodyPr/>
          <a:lstStyle/>
          <a:p>
            <a:fld id="{C299D673-46B1-467C-B389-27912E7FB99D}" type="slidenum">
              <a:rPr lang="nl-NL" smtClean="0"/>
              <a:pPr/>
              <a:t>11</a:t>
            </a:fld>
            <a:endParaRPr lang="nl-NL"/>
          </a:p>
        </p:txBody>
      </p:sp>
    </p:spTree>
    <p:extLst>
      <p:ext uri="{BB962C8B-B14F-4D97-AF65-F5344CB8AC3E}">
        <p14:creationId xmlns:p14="http://schemas.microsoft.com/office/powerpoint/2010/main" val="17671083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Keuren - Discus</a:t>
            </a:r>
          </a:p>
        </p:txBody>
      </p:sp>
      <p:sp>
        <p:nvSpPr>
          <p:cNvPr id="3" name="Tijdelijke aanduiding voor inhoud 2"/>
          <p:cNvSpPr>
            <a:spLocks noGrp="1"/>
          </p:cNvSpPr>
          <p:nvPr>
            <p:ph idx="1"/>
          </p:nvPr>
        </p:nvSpPr>
        <p:spPr/>
        <p:txBody>
          <a:bodyPr/>
          <a:lstStyle/>
          <a:p>
            <a:pPr marL="0" indent="0">
              <a:buNone/>
            </a:pPr>
            <a:r>
              <a:rPr lang="nl-NL" sz="1600" dirty="0"/>
              <a:t>WR 189</a:t>
            </a:r>
          </a:p>
          <a:p>
            <a:pPr marL="0" indent="0">
              <a:buNone/>
            </a:pPr>
            <a:r>
              <a:rPr lang="nl-NL" sz="1600" dirty="0"/>
              <a:t>Vanaf het begin van de velgboog neemt de dikte van de discus gelijkmatig toe tot de maximale dikte D bereikt is. Deze maximale waarde wordt bereikt op een afstand</a:t>
            </a:r>
          </a:p>
          <a:p>
            <a:pPr marL="0" indent="0">
              <a:buNone/>
            </a:pPr>
            <a:r>
              <a:rPr lang="nl-NL" sz="1600" dirty="0"/>
              <a:t>van 25 tot 28,5 mm vanaf de as van de discus Y. Vanaf dit punt tot aan de</a:t>
            </a:r>
          </a:p>
          <a:p>
            <a:pPr marL="0" indent="0">
              <a:buNone/>
            </a:pPr>
            <a:r>
              <a:rPr lang="nl-NL" sz="1600" dirty="0"/>
              <a:t>as Y is de dikte van de discus constant. De boven- en onderkant van de</a:t>
            </a:r>
          </a:p>
          <a:p>
            <a:pPr marL="0" indent="0">
              <a:buNone/>
            </a:pPr>
            <a:r>
              <a:rPr lang="nl-NL" sz="1600" dirty="0"/>
              <a:t>discus moeten identiek zijn en de discus moet symmetrisch zijn rondom de</a:t>
            </a:r>
          </a:p>
          <a:p>
            <a:pPr marL="0" indent="0">
              <a:buNone/>
            </a:pPr>
            <a:r>
              <a:rPr lang="nl-NL" sz="1600" dirty="0"/>
              <a:t>as door het middelpunt Y.</a:t>
            </a:r>
          </a:p>
          <a:p>
            <a:pPr marL="0" indent="0">
              <a:buNone/>
            </a:pPr>
            <a:r>
              <a:rPr lang="nl-NL" sz="1600" dirty="0"/>
              <a:t>De discus, inclusief het oppervlak van de velg, mag geen verruwingen hebben en de afwerking moet glad (zoals omschreven in artikel 188.4) en geheel gelijkvormig zijn.</a:t>
            </a:r>
            <a:endParaRPr lang="nl-NL" sz="1600" dirty="0"/>
          </a:p>
        </p:txBody>
      </p:sp>
      <p:sp>
        <p:nvSpPr>
          <p:cNvPr id="4" name="Tijdelijke aanduiding voor dianummer 3"/>
          <p:cNvSpPr>
            <a:spLocks noGrp="1"/>
          </p:cNvSpPr>
          <p:nvPr>
            <p:ph type="sldNum" sz="quarter" idx="10"/>
          </p:nvPr>
        </p:nvSpPr>
        <p:spPr/>
        <p:txBody>
          <a:bodyPr/>
          <a:lstStyle/>
          <a:p>
            <a:fld id="{C299D673-46B1-467C-B389-27912E7FB99D}" type="slidenum">
              <a:rPr lang="nl-NL" smtClean="0"/>
              <a:pPr/>
              <a:t>12</a:t>
            </a:fld>
            <a:endParaRPr lang="nl-NL"/>
          </a:p>
        </p:txBody>
      </p:sp>
    </p:spTree>
    <p:extLst>
      <p:ext uri="{BB962C8B-B14F-4D97-AF65-F5344CB8AC3E}">
        <p14:creationId xmlns:p14="http://schemas.microsoft.com/office/powerpoint/2010/main" val="32726521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Keuren - Discus</a:t>
            </a:r>
          </a:p>
        </p:txBody>
      </p:sp>
      <p:sp>
        <p:nvSpPr>
          <p:cNvPr id="3" name="Tijdelijke aanduiding voor inhoud 2"/>
          <p:cNvSpPr>
            <a:spLocks noGrp="1"/>
          </p:cNvSpPr>
          <p:nvPr>
            <p:ph idx="1"/>
          </p:nvPr>
        </p:nvSpPr>
        <p:spPr/>
        <p:txBody>
          <a:bodyPr/>
          <a:lstStyle/>
          <a:p>
            <a:pPr marL="0" indent="0">
              <a:buNone/>
            </a:pPr>
            <a:endParaRPr lang="nl-NL" sz="1600" dirty="0"/>
          </a:p>
        </p:txBody>
      </p:sp>
      <p:sp>
        <p:nvSpPr>
          <p:cNvPr id="4" name="Tijdelijke aanduiding voor dianummer 3"/>
          <p:cNvSpPr>
            <a:spLocks noGrp="1"/>
          </p:cNvSpPr>
          <p:nvPr>
            <p:ph type="sldNum" sz="quarter" idx="10"/>
          </p:nvPr>
        </p:nvSpPr>
        <p:spPr/>
        <p:txBody>
          <a:bodyPr/>
          <a:lstStyle/>
          <a:p>
            <a:fld id="{C299D673-46B1-467C-B389-27912E7FB99D}" type="slidenum">
              <a:rPr lang="nl-NL" smtClean="0"/>
              <a:pPr/>
              <a:t>13</a:t>
            </a:fld>
            <a:endParaRPr lang="nl-NL"/>
          </a:p>
        </p:txBody>
      </p:sp>
      <p:pic>
        <p:nvPicPr>
          <p:cNvPr id="5" name="Afbeelding 4"/>
          <p:cNvPicPr>
            <a:picLocks noChangeAspect="1"/>
          </p:cNvPicPr>
          <p:nvPr/>
        </p:nvPicPr>
        <p:blipFill>
          <a:blip r:embed="rId2"/>
          <a:stretch>
            <a:fillRect/>
          </a:stretch>
        </p:blipFill>
        <p:spPr>
          <a:xfrm>
            <a:off x="0" y="1645508"/>
            <a:ext cx="9144000" cy="3566984"/>
          </a:xfrm>
          <a:prstGeom prst="rect">
            <a:avLst/>
          </a:prstGeom>
        </p:spPr>
      </p:pic>
    </p:spTree>
    <p:extLst>
      <p:ext uri="{BB962C8B-B14F-4D97-AF65-F5344CB8AC3E}">
        <p14:creationId xmlns:p14="http://schemas.microsoft.com/office/powerpoint/2010/main" val="25813281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Keuren - Discus</a:t>
            </a:r>
          </a:p>
        </p:txBody>
      </p:sp>
      <p:pic>
        <p:nvPicPr>
          <p:cNvPr id="6" name="Tijdelijke aanduiding voor inhoud 5"/>
          <p:cNvPicPr>
            <a:picLocks noGrp="1" noChangeAspect="1"/>
          </p:cNvPicPr>
          <p:nvPr>
            <p:ph idx="1"/>
          </p:nvPr>
        </p:nvPicPr>
        <p:blipFill>
          <a:blip r:embed="rId2"/>
          <a:stretch>
            <a:fillRect/>
          </a:stretch>
        </p:blipFill>
        <p:spPr>
          <a:xfrm>
            <a:off x="260084" y="683782"/>
            <a:ext cx="4711624" cy="2108516"/>
          </a:xfrm>
          <a:prstGeom prst="rect">
            <a:avLst/>
          </a:prstGeom>
        </p:spPr>
      </p:pic>
      <p:sp>
        <p:nvSpPr>
          <p:cNvPr id="4" name="Tijdelijke aanduiding voor dianummer 3"/>
          <p:cNvSpPr>
            <a:spLocks noGrp="1"/>
          </p:cNvSpPr>
          <p:nvPr>
            <p:ph type="sldNum" sz="quarter" idx="10"/>
          </p:nvPr>
        </p:nvSpPr>
        <p:spPr/>
        <p:txBody>
          <a:bodyPr/>
          <a:lstStyle/>
          <a:p>
            <a:fld id="{C299D673-46B1-467C-B389-27912E7FB99D}" type="slidenum">
              <a:rPr lang="nl-NL" smtClean="0"/>
              <a:pPr/>
              <a:t>14</a:t>
            </a:fld>
            <a:endParaRPr lang="nl-NL"/>
          </a:p>
        </p:txBody>
      </p:sp>
      <p:pic>
        <p:nvPicPr>
          <p:cNvPr id="7" name="Afbeelding 6"/>
          <p:cNvPicPr>
            <a:picLocks noChangeAspect="1"/>
          </p:cNvPicPr>
          <p:nvPr/>
        </p:nvPicPr>
        <p:blipFill>
          <a:blip r:embed="rId3"/>
          <a:stretch>
            <a:fillRect/>
          </a:stretch>
        </p:blipFill>
        <p:spPr>
          <a:xfrm>
            <a:off x="4292752" y="4563159"/>
            <a:ext cx="4851248" cy="1579577"/>
          </a:xfrm>
          <a:prstGeom prst="rect">
            <a:avLst/>
          </a:prstGeom>
        </p:spPr>
      </p:pic>
      <p:pic>
        <p:nvPicPr>
          <p:cNvPr id="8" name="Afbeelding 7"/>
          <p:cNvPicPr>
            <a:picLocks noChangeAspect="1"/>
          </p:cNvPicPr>
          <p:nvPr/>
        </p:nvPicPr>
        <p:blipFill>
          <a:blip r:embed="rId4"/>
          <a:stretch>
            <a:fillRect/>
          </a:stretch>
        </p:blipFill>
        <p:spPr>
          <a:xfrm>
            <a:off x="350428" y="2792298"/>
            <a:ext cx="6012044" cy="1770861"/>
          </a:xfrm>
          <a:prstGeom prst="rect">
            <a:avLst/>
          </a:prstGeom>
        </p:spPr>
      </p:pic>
    </p:spTree>
    <p:extLst>
      <p:ext uri="{BB962C8B-B14F-4D97-AF65-F5344CB8AC3E}">
        <p14:creationId xmlns:p14="http://schemas.microsoft.com/office/powerpoint/2010/main" val="25559070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Keuren - Speer</a:t>
            </a:r>
          </a:p>
        </p:txBody>
      </p:sp>
      <p:sp>
        <p:nvSpPr>
          <p:cNvPr id="3" name="Tijdelijke aanduiding voor inhoud 2"/>
          <p:cNvSpPr>
            <a:spLocks noGrp="1"/>
          </p:cNvSpPr>
          <p:nvPr>
            <p:ph idx="1"/>
          </p:nvPr>
        </p:nvSpPr>
        <p:spPr/>
        <p:txBody>
          <a:bodyPr/>
          <a:lstStyle/>
          <a:p>
            <a:r>
              <a:rPr lang="nl-NL" dirty="0"/>
              <a:t>WR 193.1 t/m 11</a:t>
            </a:r>
          </a:p>
        </p:txBody>
      </p:sp>
      <p:sp>
        <p:nvSpPr>
          <p:cNvPr id="4" name="Tijdelijke aanduiding voor dianummer 3"/>
          <p:cNvSpPr>
            <a:spLocks noGrp="1"/>
          </p:cNvSpPr>
          <p:nvPr>
            <p:ph type="sldNum" sz="quarter" idx="10"/>
          </p:nvPr>
        </p:nvSpPr>
        <p:spPr/>
        <p:txBody>
          <a:bodyPr/>
          <a:lstStyle/>
          <a:p>
            <a:fld id="{C299D673-46B1-467C-B389-27912E7FB99D}" type="slidenum">
              <a:rPr lang="nl-NL" smtClean="0"/>
              <a:pPr/>
              <a:t>15</a:t>
            </a:fld>
            <a:endParaRPr lang="nl-NL"/>
          </a:p>
        </p:txBody>
      </p:sp>
      <p:pic>
        <p:nvPicPr>
          <p:cNvPr id="5" name="Afbeelding 4"/>
          <p:cNvPicPr>
            <a:picLocks noChangeAspect="1"/>
          </p:cNvPicPr>
          <p:nvPr/>
        </p:nvPicPr>
        <p:blipFill>
          <a:blip r:embed="rId2"/>
          <a:stretch>
            <a:fillRect/>
          </a:stretch>
        </p:blipFill>
        <p:spPr>
          <a:xfrm rot="5400000">
            <a:off x="2982751" y="810366"/>
            <a:ext cx="3178498" cy="6858000"/>
          </a:xfrm>
          <a:prstGeom prst="rect">
            <a:avLst/>
          </a:prstGeom>
        </p:spPr>
      </p:pic>
    </p:spTree>
    <p:extLst>
      <p:ext uri="{BB962C8B-B14F-4D97-AF65-F5344CB8AC3E}">
        <p14:creationId xmlns:p14="http://schemas.microsoft.com/office/powerpoint/2010/main" val="36097953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Keuren - Speer</a:t>
            </a:r>
          </a:p>
        </p:txBody>
      </p:sp>
      <p:pic>
        <p:nvPicPr>
          <p:cNvPr id="6" name="Tijdelijke aanduiding voor inhoud 5"/>
          <p:cNvPicPr>
            <a:picLocks noGrp="1" noChangeAspect="1"/>
          </p:cNvPicPr>
          <p:nvPr>
            <p:ph idx="1"/>
          </p:nvPr>
        </p:nvPicPr>
        <p:blipFill>
          <a:blip r:embed="rId2"/>
          <a:stretch>
            <a:fillRect/>
          </a:stretch>
        </p:blipFill>
        <p:spPr>
          <a:xfrm>
            <a:off x="536594" y="1774817"/>
            <a:ext cx="4785543" cy="1645956"/>
          </a:xfrm>
          <a:prstGeom prst="rect">
            <a:avLst/>
          </a:prstGeom>
        </p:spPr>
      </p:pic>
      <p:sp>
        <p:nvSpPr>
          <p:cNvPr id="4" name="Tijdelijke aanduiding voor dianummer 3"/>
          <p:cNvSpPr>
            <a:spLocks noGrp="1"/>
          </p:cNvSpPr>
          <p:nvPr>
            <p:ph type="sldNum" sz="quarter" idx="10"/>
          </p:nvPr>
        </p:nvSpPr>
        <p:spPr/>
        <p:txBody>
          <a:bodyPr/>
          <a:lstStyle/>
          <a:p>
            <a:fld id="{C299D673-46B1-467C-B389-27912E7FB99D}" type="slidenum">
              <a:rPr lang="nl-NL" smtClean="0"/>
              <a:pPr/>
              <a:t>16</a:t>
            </a:fld>
            <a:endParaRPr lang="nl-NL"/>
          </a:p>
        </p:txBody>
      </p:sp>
      <p:pic>
        <p:nvPicPr>
          <p:cNvPr id="7" name="Afbeelding 6"/>
          <p:cNvPicPr>
            <a:picLocks noChangeAspect="1"/>
          </p:cNvPicPr>
          <p:nvPr/>
        </p:nvPicPr>
        <p:blipFill>
          <a:blip r:embed="rId3"/>
          <a:stretch>
            <a:fillRect/>
          </a:stretch>
        </p:blipFill>
        <p:spPr>
          <a:xfrm>
            <a:off x="5608087" y="1686468"/>
            <a:ext cx="3078713" cy="1822653"/>
          </a:xfrm>
          <a:prstGeom prst="rect">
            <a:avLst/>
          </a:prstGeom>
        </p:spPr>
      </p:pic>
      <p:pic>
        <p:nvPicPr>
          <p:cNvPr id="8" name="Afbeelding 7"/>
          <p:cNvPicPr>
            <a:picLocks noChangeAspect="1"/>
          </p:cNvPicPr>
          <p:nvPr/>
        </p:nvPicPr>
        <p:blipFill>
          <a:blip r:embed="rId4"/>
          <a:stretch>
            <a:fillRect/>
          </a:stretch>
        </p:blipFill>
        <p:spPr>
          <a:xfrm>
            <a:off x="2442050" y="3750683"/>
            <a:ext cx="3215187" cy="1889514"/>
          </a:xfrm>
          <a:prstGeom prst="rect">
            <a:avLst/>
          </a:prstGeom>
        </p:spPr>
      </p:pic>
    </p:spTree>
    <p:extLst>
      <p:ext uri="{BB962C8B-B14F-4D97-AF65-F5344CB8AC3E}">
        <p14:creationId xmlns:p14="http://schemas.microsoft.com/office/powerpoint/2010/main" val="36886306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Keuren - Slingerkogel</a:t>
            </a:r>
          </a:p>
        </p:txBody>
      </p:sp>
      <p:sp>
        <p:nvSpPr>
          <p:cNvPr id="3" name="Tijdelijke aanduiding voor inhoud 2"/>
          <p:cNvSpPr>
            <a:spLocks noGrp="1"/>
          </p:cNvSpPr>
          <p:nvPr>
            <p:ph idx="1"/>
          </p:nvPr>
        </p:nvSpPr>
        <p:spPr/>
        <p:txBody>
          <a:bodyPr/>
          <a:lstStyle/>
          <a:p>
            <a:pPr marL="0" indent="0">
              <a:buNone/>
            </a:pPr>
            <a:r>
              <a:rPr lang="nl-NL" sz="1800" dirty="0"/>
              <a:t>WR 191</a:t>
            </a:r>
          </a:p>
          <a:p>
            <a:pPr marL="0" indent="0">
              <a:buNone/>
            </a:pPr>
            <a:r>
              <a:rPr lang="nl-NL" sz="1800" dirty="0"/>
              <a:t>De slingerkogel bestaat uit drie delen: een metalen kogel, de kabel en het</a:t>
            </a:r>
          </a:p>
          <a:p>
            <a:pPr marL="0" indent="0">
              <a:buNone/>
            </a:pPr>
            <a:r>
              <a:rPr lang="nl-NL" sz="1800" dirty="0"/>
              <a:t>handvat.</a:t>
            </a:r>
          </a:p>
          <a:p>
            <a:pPr marL="0" indent="0">
              <a:buNone/>
            </a:pPr>
            <a:r>
              <a:rPr lang="nl-NL" sz="1800" dirty="0"/>
              <a:t>5. De kogel moet zijn gemaakt van massief ijzer, van messing of van een ander metaal, dat niet zachter is dan messing. De kogel mag ook bestaan uit</a:t>
            </a:r>
          </a:p>
          <a:p>
            <a:pPr marL="0" indent="0">
              <a:buNone/>
            </a:pPr>
            <a:r>
              <a:rPr lang="nl-NL" sz="1800" dirty="0"/>
              <a:t>een mantel van een dergelijk metaal, gevuld met lood of een ander materiaal.</a:t>
            </a:r>
          </a:p>
          <a:p>
            <a:pPr marL="0" indent="0">
              <a:buNone/>
            </a:pPr>
            <a:r>
              <a:rPr lang="nl-NL" sz="1800" dirty="0"/>
              <a:t>Het zwaartepunt mag niet verder dan 6 mm van het middelpunt van de bol</a:t>
            </a:r>
          </a:p>
          <a:p>
            <a:pPr marL="0" indent="0">
              <a:buNone/>
            </a:pPr>
            <a:r>
              <a:rPr lang="nl-NL" sz="1800" dirty="0"/>
              <a:t>liggen d.w.z. het moet mogelijk zijn de metalen kop van de slingerkogel</a:t>
            </a:r>
          </a:p>
          <a:p>
            <a:pPr marL="0" indent="0">
              <a:buNone/>
            </a:pPr>
            <a:r>
              <a:rPr lang="nl-NL" sz="1800" dirty="0"/>
              <a:t>(zonder kabel en handvat) te balanceren op een horizontale, scherp gekante buisopening met een diameter van 12 mm (zie Fig. 191a).</a:t>
            </a:r>
          </a:p>
          <a:p>
            <a:pPr marL="0" indent="0">
              <a:buNone/>
            </a:pPr>
            <a:r>
              <a:rPr lang="nl-NL" sz="1800" dirty="0"/>
              <a:t>Indien een vulling wordt gebruikt, moet dit zo zijn aangebracht dat deze vulling onbeweeglijk is en dat het voldoet aan de eisen t.a.v. het zwaartepunt.</a:t>
            </a:r>
            <a:endParaRPr lang="nl-NL" sz="1800" dirty="0"/>
          </a:p>
        </p:txBody>
      </p:sp>
      <p:sp>
        <p:nvSpPr>
          <p:cNvPr id="4" name="Tijdelijke aanduiding voor dianummer 3"/>
          <p:cNvSpPr>
            <a:spLocks noGrp="1"/>
          </p:cNvSpPr>
          <p:nvPr>
            <p:ph type="sldNum" sz="quarter" idx="10"/>
          </p:nvPr>
        </p:nvSpPr>
        <p:spPr/>
        <p:txBody>
          <a:bodyPr/>
          <a:lstStyle/>
          <a:p>
            <a:fld id="{C299D673-46B1-467C-B389-27912E7FB99D}" type="slidenum">
              <a:rPr lang="nl-NL" smtClean="0"/>
              <a:pPr/>
              <a:t>17</a:t>
            </a:fld>
            <a:endParaRPr lang="nl-NL"/>
          </a:p>
        </p:txBody>
      </p:sp>
    </p:spTree>
    <p:extLst>
      <p:ext uri="{BB962C8B-B14F-4D97-AF65-F5344CB8AC3E}">
        <p14:creationId xmlns:p14="http://schemas.microsoft.com/office/powerpoint/2010/main" val="28463544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57200" y="1027113"/>
            <a:ext cx="8229600" cy="5121275"/>
          </a:xfrm>
        </p:spPr>
        <p:txBody>
          <a:bodyPr/>
          <a:lstStyle/>
          <a:p>
            <a:pPr marL="0" indent="0">
              <a:buNone/>
            </a:pPr>
            <a:r>
              <a:rPr lang="nl-NL" sz="1800" dirty="0"/>
              <a:t>De kabel moet bestaan uit één ononderbroken, recht stuk draad van verenstaal van tenminste 3 mm doorsnee dat niet merkbaar mag rekken bij het</a:t>
            </a:r>
          </a:p>
          <a:p>
            <a:pPr marL="0" indent="0">
              <a:buNone/>
            </a:pPr>
            <a:r>
              <a:rPr lang="nl-NL" sz="1800" dirty="0"/>
              <a:t>slingeren. Aan een of aan beide uiteinden mag een lus gemaakt worden om de draad te kunnen vastmaken. De kabel moet aan de metalen kop van de slingerkogel zijn bevestigd door middel van een gewone draaispil al of niet met kogellager</a:t>
            </a:r>
          </a:p>
          <a:p>
            <a:pPr marL="0" indent="0">
              <a:buNone/>
            </a:pPr>
            <a:r>
              <a:rPr lang="nl-NL" sz="1800" dirty="0"/>
              <a:t>Het handvat moet onbuigzaam zijn en mag niet zijn voorzien van scharnierende verbindingen. Het handvat mag bij een trekkracht van 3,8 </a:t>
            </a:r>
            <a:r>
              <a:rPr lang="nl-NL" sz="1800" dirty="0" err="1"/>
              <a:t>kN</a:t>
            </a:r>
            <a:r>
              <a:rPr lang="nl-NL" sz="1800" dirty="0"/>
              <a:t> niet meer dan 3 mm langer worden. Het handvat moet op een zodanige manier</a:t>
            </a:r>
          </a:p>
          <a:p>
            <a:pPr marL="0" indent="0">
              <a:buNone/>
            </a:pPr>
            <a:r>
              <a:rPr lang="nl-NL" sz="1800" dirty="0"/>
              <a:t>aan de draad zijn bevestigd dat de totale lengte tijdens het slingeren niet</a:t>
            </a:r>
          </a:p>
          <a:p>
            <a:pPr marL="0" indent="0">
              <a:buNone/>
            </a:pPr>
            <a:r>
              <a:rPr lang="nl-NL" sz="1800" dirty="0"/>
              <a:t>groter kan worden. Het handvat moet door middel van een lus aan de kabel</a:t>
            </a:r>
          </a:p>
          <a:p>
            <a:pPr marL="0" indent="0">
              <a:buNone/>
            </a:pPr>
            <a:r>
              <a:rPr lang="nl-NL" sz="1800" dirty="0"/>
              <a:t>zijn verbonden. Hiervoor mag geen draaispil worden gebruikt.</a:t>
            </a:r>
          </a:p>
          <a:p>
            <a:pPr marL="0" indent="0">
              <a:buNone/>
            </a:pPr>
            <a:r>
              <a:rPr lang="nl-NL" sz="1800" dirty="0"/>
              <a:t>Het handvat moet symmetrisch zijn ontworpen en mag bestaan uit een</a:t>
            </a:r>
          </a:p>
          <a:p>
            <a:pPr marL="0" indent="0">
              <a:buNone/>
            </a:pPr>
            <a:r>
              <a:rPr lang="nl-NL" sz="1800" dirty="0"/>
              <a:t>rechte of gebogen greep en/of beugel. De handgreep mag niet eerder</a:t>
            </a:r>
          </a:p>
          <a:p>
            <a:pPr marL="0" indent="0">
              <a:buNone/>
            </a:pPr>
            <a:r>
              <a:rPr lang="nl-NL" sz="1800" dirty="0"/>
              <a:t>breken dan wanneer er een kracht van 8 </a:t>
            </a:r>
            <a:r>
              <a:rPr lang="nl-NL" sz="1800" dirty="0" err="1"/>
              <a:t>kN</a:t>
            </a:r>
            <a:r>
              <a:rPr lang="nl-NL" sz="1800" dirty="0"/>
              <a:t> op uitgeoefend wordt.</a:t>
            </a:r>
          </a:p>
          <a:p>
            <a:pPr marL="0" indent="0">
              <a:buNone/>
            </a:pPr>
            <a:r>
              <a:rPr lang="nl-NL" sz="1800" dirty="0"/>
              <a:t>Opmerking: Andere vormen die voldoen aan de specificaties kunnen worden geaccepteerd.</a:t>
            </a:r>
            <a:endParaRPr lang="nl-NL" sz="1800" dirty="0"/>
          </a:p>
        </p:txBody>
      </p:sp>
      <p:sp>
        <p:nvSpPr>
          <p:cNvPr id="4" name="Tijdelijke aanduiding voor dianummer 3"/>
          <p:cNvSpPr>
            <a:spLocks noGrp="1"/>
          </p:cNvSpPr>
          <p:nvPr>
            <p:ph type="sldNum" sz="quarter" idx="10"/>
          </p:nvPr>
        </p:nvSpPr>
        <p:spPr/>
        <p:txBody>
          <a:bodyPr/>
          <a:lstStyle/>
          <a:p>
            <a:fld id="{C299D673-46B1-467C-B389-27912E7FB99D}" type="slidenum">
              <a:rPr lang="nl-NL" smtClean="0"/>
              <a:pPr/>
              <a:t>18</a:t>
            </a:fld>
            <a:endParaRPr lang="nl-NL"/>
          </a:p>
        </p:txBody>
      </p:sp>
    </p:spTree>
    <p:extLst>
      <p:ext uri="{BB962C8B-B14F-4D97-AF65-F5344CB8AC3E}">
        <p14:creationId xmlns:p14="http://schemas.microsoft.com/office/powerpoint/2010/main" val="2799526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Keuren - Slingerkogel</a:t>
            </a:r>
          </a:p>
        </p:txBody>
      </p:sp>
      <p:pic>
        <p:nvPicPr>
          <p:cNvPr id="5" name="Tijdelijke aanduiding voor inhoud 4"/>
          <p:cNvPicPr>
            <a:picLocks noGrp="1" noChangeAspect="1"/>
          </p:cNvPicPr>
          <p:nvPr>
            <p:ph idx="1"/>
          </p:nvPr>
        </p:nvPicPr>
        <p:blipFill>
          <a:blip r:embed="rId2"/>
          <a:stretch>
            <a:fillRect/>
          </a:stretch>
        </p:blipFill>
        <p:spPr>
          <a:xfrm>
            <a:off x="302910" y="1665079"/>
            <a:ext cx="4710660" cy="2644099"/>
          </a:xfrm>
          <a:prstGeom prst="rect">
            <a:avLst/>
          </a:prstGeom>
        </p:spPr>
      </p:pic>
      <p:sp>
        <p:nvSpPr>
          <p:cNvPr id="4" name="Tijdelijke aanduiding voor dianummer 3"/>
          <p:cNvSpPr>
            <a:spLocks noGrp="1"/>
          </p:cNvSpPr>
          <p:nvPr>
            <p:ph type="sldNum" sz="quarter" idx="10"/>
          </p:nvPr>
        </p:nvSpPr>
        <p:spPr/>
        <p:txBody>
          <a:bodyPr/>
          <a:lstStyle/>
          <a:p>
            <a:fld id="{C299D673-46B1-467C-B389-27912E7FB99D}" type="slidenum">
              <a:rPr lang="nl-NL" smtClean="0"/>
              <a:pPr/>
              <a:t>19</a:t>
            </a:fld>
            <a:endParaRPr lang="nl-NL"/>
          </a:p>
        </p:txBody>
      </p:sp>
      <p:pic>
        <p:nvPicPr>
          <p:cNvPr id="6" name="Afbeelding 5"/>
          <p:cNvPicPr>
            <a:picLocks noChangeAspect="1"/>
          </p:cNvPicPr>
          <p:nvPr/>
        </p:nvPicPr>
        <p:blipFill>
          <a:blip r:embed="rId3"/>
          <a:stretch>
            <a:fillRect/>
          </a:stretch>
        </p:blipFill>
        <p:spPr>
          <a:xfrm>
            <a:off x="5013570" y="1277212"/>
            <a:ext cx="4130430" cy="1943966"/>
          </a:xfrm>
          <a:prstGeom prst="rect">
            <a:avLst/>
          </a:prstGeom>
        </p:spPr>
      </p:pic>
      <p:pic>
        <p:nvPicPr>
          <p:cNvPr id="7" name="Afbeelding 6"/>
          <p:cNvPicPr>
            <a:picLocks noChangeAspect="1"/>
          </p:cNvPicPr>
          <p:nvPr/>
        </p:nvPicPr>
        <p:blipFill>
          <a:blip r:embed="rId4"/>
          <a:stretch>
            <a:fillRect/>
          </a:stretch>
        </p:blipFill>
        <p:spPr>
          <a:xfrm>
            <a:off x="360511" y="4420868"/>
            <a:ext cx="5394185" cy="1181241"/>
          </a:xfrm>
          <a:prstGeom prst="rect">
            <a:avLst/>
          </a:prstGeom>
        </p:spPr>
      </p:pic>
      <p:pic>
        <p:nvPicPr>
          <p:cNvPr id="8" name="Afbeelding 7"/>
          <p:cNvPicPr>
            <a:picLocks noChangeAspect="1"/>
          </p:cNvPicPr>
          <p:nvPr/>
        </p:nvPicPr>
        <p:blipFill>
          <a:blip r:embed="rId5"/>
          <a:stretch>
            <a:fillRect/>
          </a:stretch>
        </p:blipFill>
        <p:spPr>
          <a:xfrm>
            <a:off x="5477633" y="3334412"/>
            <a:ext cx="3666367" cy="2172911"/>
          </a:xfrm>
          <a:prstGeom prst="rect">
            <a:avLst/>
          </a:prstGeom>
        </p:spPr>
      </p:pic>
    </p:spTree>
    <p:extLst>
      <p:ext uri="{BB962C8B-B14F-4D97-AF65-F5344CB8AC3E}">
        <p14:creationId xmlns:p14="http://schemas.microsoft.com/office/powerpoint/2010/main" val="589501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dirty="0"/>
              <a:t>Agenda</a:t>
            </a:r>
          </a:p>
        </p:txBody>
      </p:sp>
      <p:sp>
        <p:nvSpPr>
          <p:cNvPr id="4" name="Tijdelijke aanduiding voor inhoud 3"/>
          <p:cNvSpPr>
            <a:spLocks noGrp="1"/>
          </p:cNvSpPr>
          <p:nvPr>
            <p:ph idx="1"/>
          </p:nvPr>
        </p:nvSpPr>
        <p:spPr/>
        <p:txBody>
          <a:bodyPr/>
          <a:lstStyle/>
          <a:p>
            <a:r>
              <a:rPr lang="nl-NL" dirty="0"/>
              <a:t>Voorstellen</a:t>
            </a:r>
          </a:p>
          <a:p>
            <a:r>
              <a:rPr lang="nl-NL" dirty="0"/>
              <a:t>Waarom</a:t>
            </a:r>
          </a:p>
          <a:p>
            <a:r>
              <a:rPr lang="nl-NL" dirty="0"/>
              <a:t>Proces</a:t>
            </a:r>
          </a:p>
          <a:p>
            <a:r>
              <a:rPr lang="nl-NL" dirty="0"/>
              <a:t>Materiaal</a:t>
            </a:r>
          </a:p>
          <a:p>
            <a:r>
              <a:rPr lang="nl-NL" dirty="0"/>
              <a:t>Keuren</a:t>
            </a:r>
          </a:p>
        </p:txBody>
      </p:sp>
      <p:sp>
        <p:nvSpPr>
          <p:cNvPr id="2" name="Tijdelijke aanduiding voor dianummer 3"/>
          <p:cNvSpPr>
            <a:spLocks noGrp="1"/>
          </p:cNvSpPr>
          <p:nvPr>
            <p:ph type="sldNum" sz="quarter" idx="10"/>
          </p:nvPr>
        </p:nvSpPr>
        <p:spPr/>
        <p:txBody>
          <a:bodyPr/>
          <a:lstStyle/>
          <a:p>
            <a:fld id="{B800E1E1-3EB0-4865-961D-E565081B03C1}" type="slidenum">
              <a:rPr lang="nl-NL"/>
              <a:pPr/>
              <a:t>2</a:t>
            </a:fld>
            <a:endParaRPr lang="nl-NL"/>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Keuren - Werpgewicht</a:t>
            </a:r>
          </a:p>
        </p:txBody>
      </p:sp>
      <p:sp>
        <p:nvSpPr>
          <p:cNvPr id="3" name="Tijdelijke aanduiding voor inhoud 2"/>
          <p:cNvSpPr>
            <a:spLocks noGrp="1"/>
          </p:cNvSpPr>
          <p:nvPr>
            <p:ph idx="1"/>
          </p:nvPr>
        </p:nvSpPr>
        <p:spPr/>
        <p:txBody>
          <a:bodyPr/>
          <a:lstStyle/>
          <a:p>
            <a:pPr marL="0" indent="0">
              <a:buNone/>
            </a:pPr>
            <a:r>
              <a:rPr lang="nl-NL" sz="1400" dirty="0"/>
              <a:t>Outdoor werpgewicht</a:t>
            </a:r>
          </a:p>
          <a:p>
            <a:pPr marL="0" indent="0">
              <a:buNone/>
            </a:pPr>
            <a:r>
              <a:rPr lang="nl-NL" sz="1400" dirty="0"/>
              <a:t>(a) Constructie Het gewicht bestaat uit drie delen: een metalen kogel, een ketting en een handvat.</a:t>
            </a:r>
          </a:p>
          <a:p>
            <a:pPr marL="0" indent="0">
              <a:buNone/>
            </a:pPr>
            <a:r>
              <a:rPr lang="nl-NL" sz="1400" dirty="0"/>
              <a:t>(b) De kogel De metalen kogel moet zijn gemaakt van ijzer of van een ander metaal, dat niet zachter is dan messing. De kogel mag ook bestaan uit een mantel van een dergelijk metaal, gevuld met lood of een ander vast materiaal. De metalen kogel moet bolvormig zijn. Indien een vulsel is gebruikt, moet dit zo ingewerkt zijn dat het onbeweeglijk is en dat het zwaartepunt niet verder dan 9 mm van het middelpunt van de kogel ligt.</a:t>
            </a:r>
          </a:p>
          <a:p>
            <a:pPr marL="0" indent="0">
              <a:buNone/>
            </a:pPr>
            <a:r>
              <a:rPr lang="nl-NL" sz="1400" dirty="0"/>
              <a:t>(c) De ketting De metalen kogel moet door middel van een ketting met het handvat verbonden worden. De ketting moet zo sterk zijn dat deze tijdens het werpen niet merkbaar kan rekken.</a:t>
            </a:r>
          </a:p>
          <a:p>
            <a:pPr marL="0" indent="0">
              <a:buNone/>
            </a:pPr>
            <a:r>
              <a:rPr lang="nl-NL" sz="1400" dirty="0"/>
              <a:t>(d) Het handvat Het handvat mag gevormd worden door een of twee kabelwindingen. Het moet onbuigbaar zijn, zonder scharnierende verbindingen. Het mag tijdens het werpen niet merkbaar rekken. Het wordt op zodanige wijze aan de ketting bevestigd, dat de totale lengte van het werpgewicht tijdens het werpen niet groter wordt. </a:t>
            </a:r>
          </a:p>
          <a:p>
            <a:pPr marL="0" indent="0">
              <a:buNone/>
            </a:pPr>
            <a:r>
              <a:rPr lang="nl-NL" sz="1400" dirty="0"/>
              <a:t>(e) Verbinding van de ketting De ketting moet aan de metalen kogel zijn vastgemaakt door middel van een gewone draaispil of een draaispil met kogellager. Er mag geen spil gebruikt worden om het handvat aan de ketting te bevestigen.</a:t>
            </a:r>
            <a:endParaRPr lang="nl-NL" sz="1400" dirty="0"/>
          </a:p>
        </p:txBody>
      </p:sp>
      <p:sp>
        <p:nvSpPr>
          <p:cNvPr id="4" name="Tijdelijke aanduiding voor dianummer 3"/>
          <p:cNvSpPr>
            <a:spLocks noGrp="1"/>
          </p:cNvSpPr>
          <p:nvPr>
            <p:ph type="sldNum" sz="quarter" idx="10"/>
          </p:nvPr>
        </p:nvSpPr>
        <p:spPr/>
        <p:txBody>
          <a:bodyPr/>
          <a:lstStyle/>
          <a:p>
            <a:fld id="{C299D673-46B1-467C-B389-27912E7FB99D}" type="slidenum">
              <a:rPr lang="nl-NL" smtClean="0"/>
              <a:pPr/>
              <a:t>20</a:t>
            </a:fld>
            <a:endParaRPr lang="nl-NL"/>
          </a:p>
        </p:txBody>
      </p:sp>
    </p:spTree>
    <p:extLst>
      <p:ext uri="{BB962C8B-B14F-4D97-AF65-F5344CB8AC3E}">
        <p14:creationId xmlns:p14="http://schemas.microsoft.com/office/powerpoint/2010/main" val="41121822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Keuren - Werpgewicht</a:t>
            </a:r>
          </a:p>
        </p:txBody>
      </p:sp>
      <p:pic>
        <p:nvPicPr>
          <p:cNvPr id="5" name="Tijdelijke aanduiding voor inhoud 4"/>
          <p:cNvPicPr>
            <a:picLocks noGrp="1" noChangeAspect="1"/>
          </p:cNvPicPr>
          <p:nvPr>
            <p:ph idx="1"/>
          </p:nvPr>
        </p:nvPicPr>
        <p:blipFill>
          <a:blip r:embed="rId2"/>
          <a:stretch>
            <a:fillRect/>
          </a:stretch>
        </p:blipFill>
        <p:spPr>
          <a:xfrm rot="-5400000">
            <a:off x="4259282" y="2574585"/>
            <a:ext cx="4921484" cy="2215834"/>
          </a:xfrm>
          <a:prstGeom prst="rect">
            <a:avLst/>
          </a:prstGeom>
        </p:spPr>
      </p:pic>
      <p:sp>
        <p:nvSpPr>
          <p:cNvPr id="4" name="Tijdelijke aanduiding voor dianummer 3"/>
          <p:cNvSpPr>
            <a:spLocks noGrp="1"/>
          </p:cNvSpPr>
          <p:nvPr>
            <p:ph type="sldNum" sz="quarter" idx="10"/>
          </p:nvPr>
        </p:nvSpPr>
        <p:spPr/>
        <p:txBody>
          <a:bodyPr/>
          <a:lstStyle/>
          <a:p>
            <a:fld id="{C299D673-46B1-467C-B389-27912E7FB99D}" type="slidenum">
              <a:rPr lang="nl-NL" smtClean="0"/>
              <a:pPr/>
              <a:t>21</a:t>
            </a:fld>
            <a:endParaRPr lang="nl-NL"/>
          </a:p>
        </p:txBody>
      </p:sp>
    </p:spTree>
    <p:extLst>
      <p:ext uri="{BB962C8B-B14F-4D97-AF65-F5344CB8AC3E}">
        <p14:creationId xmlns:p14="http://schemas.microsoft.com/office/powerpoint/2010/main" val="34517564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Keuren - Knots</a:t>
            </a:r>
          </a:p>
        </p:txBody>
      </p:sp>
      <p:sp>
        <p:nvSpPr>
          <p:cNvPr id="3" name="Tijdelijke aanduiding voor inhoud 2"/>
          <p:cNvSpPr>
            <a:spLocks noGrp="1"/>
          </p:cNvSpPr>
          <p:nvPr>
            <p:ph idx="1"/>
          </p:nvPr>
        </p:nvSpPr>
        <p:spPr/>
        <p:txBody>
          <a:bodyPr/>
          <a:lstStyle/>
          <a:p>
            <a:pPr marL="0" indent="0">
              <a:buNone/>
            </a:pPr>
            <a:r>
              <a:rPr lang="nl-NL" sz="2000" dirty="0"/>
              <a:t>IPC </a:t>
            </a:r>
            <a:r>
              <a:rPr lang="nl-NL" sz="2000" dirty="0" err="1"/>
              <a:t>Rule</a:t>
            </a:r>
            <a:r>
              <a:rPr lang="nl-NL" sz="2000" dirty="0"/>
              <a:t> 37</a:t>
            </a:r>
          </a:p>
          <a:p>
            <a:pPr marL="0" indent="0">
              <a:buNone/>
            </a:pPr>
            <a:r>
              <a:rPr lang="en-US" sz="2000" dirty="0"/>
              <a:t>Construction. The Club shall consist of four main parts: a head, a neck, a body and an end. The head, neck and body shall be solid and made of wood so as to constitute a fixed and integrated whole. The body shall have fixed it to a cylindrical end constructed of metal without indentations, projections or sharp edges.</a:t>
            </a:r>
          </a:p>
          <a:p>
            <a:pPr marL="0" indent="0">
              <a:buNone/>
            </a:pPr>
            <a:r>
              <a:rPr lang="en-US" sz="2000" dirty="0"/>
              <a:t>3. The surface of the head, neck and body shall be smooth and have no dimples or pimples, grooves or ridges, holes or roughness.</a:t>
            </a:r>
          </a:p>
          <a:p>
            <a:pPr marL="0" indent="0">
              <a:buNone/>
            </a:pPr>
            <a:r>
              <a:rPr lang="en-US" sz="2000" dirty="0"/>
              <a:t>4. The head shall be spherical or cylindrical in shape and immediately taper towards the neck. The diameter of the widest part of the body shall not exceed 60mm, may be cylindrical. The club shall taper regularly towards the neck and slightly towards the metal end.</a:t>
            </a:r>
            <a:endParaRPr lang="nl-NL" sz="2000" dirty="0"/>
          </a:p>
        </p:txBody>
      </p:sp>
      <p:sp>
        <p:nvSpPr>
          <p:cNvPr id="4" name="Tijdelijke aanduiding voor dianummer 3"/>
          <p:cNvSpPr>
            <a:spLocks noGrp="1"/>
          </p:cNvSpPr>
          <p:nvPr>
            <p:ph type="sldNum" sz="quarter" idx="10"/>
          </p:nvPr>
        </p:nvSpPr>
        <p:spPr/>
        <p:txBody>
          <a:bodyPr/>
          <a:lstStyle/>
          <a:p>
            <a:fld id="{C299D673-46B1-467C-B389-27912E7FB99D}" type="slidenum">
              <a:rPr lang="nl-NL" smtClean="0"/>
              <a:pPr/>
              <a:t>22</a:t>
            </a:fld>
            <a:endParaRPr lang="nl-NL"/>
          </a:p>
        </p:txBody>
      </p:sp>
    </p:spTree>
    <p:extLst>
      <p:ext uri="{BB962C8B-B14F-4D97-AF65-F5344CB8AC3E}">
        <p14:creationId xmlns:p14="http://schemas.microsoft.com/office/powerpoint/2010/main" val="34750439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Keuren - Knots</a:t>
            </a:r>
          </a:p>
        </p:txBody>
      </p:sp>
      <p:pic>
        <p:nvPicPr>
          <p:cNvPr id="5" name="Tijdelijke aanduiding voor inhoud 4"/>
          <p:cNvPicPr>
            <a:picLocks noGrp="1" noChangeAspect="1"/>
          </p:cNvPicPr>
          <p:nvPr>
            <p:ph idx="1"/>
          </p:nvPr>
        </p:nvPicPr>
        <p:blipFill>
          <a:blip r:embed="rId2"/>
          <a:stretch>
            <a:fillRect/>
          </a:stretch>
        </p:blipFill>
        <p:spPr>
          <a:xfrm>
            <a:off x="663926" y="2761338"/>
            <a:ext cx="7553325" cy="2400300"/>
          </a:xfrm>
          <a:prstGeom prst="rect">
            <a:avLst/>
          </a:prstGeom>
        </p:spPr>
      </p:pic>
      <p:sp>
        <p:nvSpPr>
          <p:cNvPr id="4" name="Tijdelijke aanduiding voor dianummer 3"/>
          <p:cNvSpPr>
            <a:spLocks noGrp="1"/>
          </p:cNvSpPr>
          <p:nvPr>
            <p:ph type="sldNum" sz="quarter" idx="10"/>
          </p:nvPr>
        </p:nvSpPr>
        <p:spPr/>
        <p:txBody>
          <a:bodyPr/>
          <a:lstStyle/>
          <a:p>
            <a:fld id="{C299D673-46B1-467C-B389-27912E7FB99D}" type="slidenum">
              <a:rPr lang="nl-NL" smtClean="0"/>
              <a:pPr/>
              <a:t>23</a:t>
            </a:fld>
            <a:endParaRPr lang="nl-NL"/>
          </a:p>
        </p:txBody>
      </p:sp>
    </p:spTree>
    <p:extLst>
      <p:ext uri="{BB962C8B-B14F-4D97-AF65-F5344CB8AC3E}">
        <p14:creationId xmlns:p14="http://schemas.microsoft.com/office/powerpoint/2010/main" val="10447877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Vragen?</a:t>
            </a:r>
          </a:p>
        </p:txBody>
      </p:sp>
      <p:sp>
        <p:nvSpPr>
          <p:cNvPr id="3" name="Tijdelijke aanduiding voor inhoud 2"/>
          <p:cNvSpPr>
            <a:spLocks noGrp="1"/>
          </p:cNvSpPr>
          <p:nvPr>
            <p:ph idx="1"/>
          </p:nvPr>
        </p:nvSpPr>
        <p:spPr/>
        <p:txBody>
          <a:bodyPr/>
          <a:lstStyle/>
          <a:p>
            <a:r>
              <a:rPr lang="nl-NL" dirty="0"/>
              <a:t>Mail:</a:t>
            </a:r>
          </a:p>
          <a:p>
            <a:r>
              <a:rPr lang="nl-NL" dirty="0"/>
              <a:t>Sebastiaan@durand.nl</a:t>
            </a:r>
          </a:p>
          <a:p>
            <a:r>
              <a:rPr lang="nl-NL" dirty="0"/>
              <a:t>bart@ingen.ddns.info</a:t>
            </a:r>
            <a:endParaRPr lang="nl-NL" dirty="0"/>
          </a:p>
          <a:p>
            <a:endParaRPr lang="nl-NL" dirty="0"/>
          </a:p>
          <a:p>
            <a:endParaRPr lang="nl-NL" dirty="0"/>
          </a:p>
        </p:txBody>
      </p:sp>
      <p:sp>
        <p:nvSpPr>
          <p:cNvPr id="4" name="Tijdelijke aanduiding voor dianummer 3"/>
          <p:cNvSpPr>
            <a:spLocks noGrp="1"/>
          </p:cNvSpPr>
          <p:nvPr>
            <p:ph type="sldNum" sz="quarter" idx="10"/>
          </p:nvPr>
        </p:nvSpPr>
        <p:spPr/>
        <p:txBody>
          <a:bodyPr/>
          <a:lstStyle/>
          <a:p>
            <a:fld id="{C299D673-46B1-467C-B389-27912E7FB99D}" type="slidenum">
              <a:rPr lang="nl-NL" smtClean="0"/>
              <a:pPr/>
              <a:t>24</a:t>
            </a:fld>
            <a:endParaRPr lang="nl-NL"/>
          </a:p>
        </p:txBody>
      </p:sp>
    </p:spTree>
    <p:extLst>
      <p:ext uri="{BB962C8B-B14F-4D97-AF65-F5344CB8AC3E}">
        <p14:creationId xmlns:p14="http://schemas.microsoft.com/office/powerpoint/2010/main" val="14653824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Voostellen</a:t>
            </a:r>
          </a:p>
        </p:txBody>
      </p:sp>
      <p:sp>
        <p:nvSpPr>
          <p:cNvPr id="3" name="Tijdelijke aanduiding voor inhoud 2"/>
          <p:cNvSpPr>
            <a:spLocks noGrp="1"/>
          </p:cNvSpPr>
          <p:nvPr>
            <p:ph idx="1"/>
          </p:nvPr>
        </p:nvSpPr>
        <p:spPr/>
        <p:txBody>
          <a:bodyPr/>
          <a:lstStyle/>
          <a:p>
            <a:r>
              <a:rPr lang="nl-NL" dirty="0"/>
              <a:t>Sebastiaan Durand</a:t>
            </a:r>
          </a:p>
          <a:p>
            <a:r>
              <a:rPr lang="nl-NL" dirty="0"/>
              <a:t>Bart van Ingen Schenau</a:t>
            </a:r>
            <a:endParaRPr lang="nl-NL" dirty="0"/>
          </a:p>
        </p:txBody>
      </p:sp>
      <p:sp>
        <p:nvSpPr>
          <p:cNvPr id="4" name="Tijdelijke aanduiding voor dianummer 3"/>
          <p:cNvSpPr>
            <a:spLocks noGrp="1"/>
          </p:cNvSpPr>
          <p:nvPr>
            <p:ph type="sldNum" sz="quarter" idx="10"/>
          </p:nvPr>
        </p:nvSpPr>
        <p:spPr/>
        <p:txBody>
          <a:bodyPr/>
          <a:lstStyle/>
          <a:p>
            <a:fld id="{C299D673-46B1-467C-B389-27912E7FB99D}" type="slidenum">
              <a:rPr lang="nl-NL" smtClean="0"/>
              <a:pPr/>
              <a:t>3</a:t>
            </a:fld>
            <a:endParaRPr lang="nl-NL"/>
          </a:p>
        </p:txBody>
      </p:sp>
    </p:spTree>
    <p:extLst>
      <p:ext uri="{BB962C8B-B14F-4D97-AF65-F5344CB8AC3E}">
        <p14:creationId xmlns:p14="http://schemas.microsoft.com/office/powerpoint/2010/main" val="18326821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Waarom Keuren?</a:t>
            </a:r>
          </a:p>
        </p:txBody>
      </p:sp>
      <p:sp>
        <p:nvSpPr>
          <p:cNvPr id="3" name="Tijdelijke aanduiding voor inhoud 2"/>
          <p:cNvSpPr>
            <a:spLocks noGrp="1"/>
          </p:cNvSpPr>
          <p:nvPr>
            <p:ph idx="1"/>
          </p:nvPr>
        </p:nvSpPr>
        <p:spPr/>
        <p:txBody>
          <a:bodyPr/>
          <a:lstStyle/>
          <a:p>
            <a:r>
              <a:rPr lang="nl-NL" dirty="0"/>
              <a:t>En niet wegen?</a:t>
            </a:r>
          </a:p>
        </p:txBody>
      </p:sp>
      <p:sp>
        <p:nvSpPr>
          <p:cNvPr id="4" name="Tijdelijke aanduiding voor dianummer 3"/>
          <p:cNvSpPr>
            <a:spLocks noGrp="1"/>
          </p:cNvSpPr>
          <p:nvPr>
            <p:ph type="sldNum" sz="quarter" idx="10"/>
          </p:nvPr>
        </p:nvSpPr>
        <p:spPr/>
        <p:txBody>
          <a:bodyPr/>
          <a:lstStyle/>
          <a:p>
            <a:fld id="{C299D673-46B1-467C-B389-27912E7FB99D}" type="slidenum">
              <a:rPr lang="nl-NL" smtClean="0"/>
              <a:pPr/>
              <a:t>4</a:t>
            </a:fld>
            <a:endParaRPr lang="nl-NL"/>
          </a:p>
        </p:txBody>
      </p:sp>
    </p:spTree>
    <p:extLst>
      <p:ext uri="{BB962C8B-B14F-4D97-AF65-F5344CB8AC3E}">
        <p14:creationId xmlns:p14="http://schemas.microsoft.com/office/powerpoint/2010/main" val="28759732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Proces</a:t>
            </a:r>
          </a:p>
        </p:txBody>
      </p:sp>
      <p:sp>
        <p:nvSpPr>
          <p:cNvPr id="3" name="Tijdelijke aanduiding voor inhoud 2"/>
          <p:cNvSpPr>
            <a:spLocks noGrp="1"/>
          </p:cNvSpPr>
          <p:nvPr>
            <p:ph idx="1"/>
          </p:nvPr>
        </p:nvSpPr>
        <p:spPr/>
        <p:txBody>
          <a:bodyPr/>
          <a:lstStyle/>
          <a:p>
            <a:r>
              <a:rPr lang="nl-NL" dirty="0"/>
              <a:t>Reguliere Wedstrijden</a:t>
            </a:r>
          </a:p>
          <a:p>
            <a:r>
              <a:rPr lang="nl-NL" dirty="0"/>
              <a:t>Competitie</a:t>
            </a:r>
          </a:p>
          <a:p>
            <a:r>
              <a:rPr lang="nl-NL" dirty="0"/>
              <a:t>Nationale Wedstrijden</a:t>
            </a:r>
          </a:p>
        </p:txBody>
      </p:sp>
      <p:sp>
        <p:nvSpPr>
          <p:cNvPr id="4" name="Tijdelijke aanduiding voor dianummer 3"/>
          <p:cNvSpPr>
            <a:spLocks noGrp="1"/>
          </p:cNvSpPr>
          <p:nvPr>
            <p:ph type="sldNum" sz="quarter" idx="10"/>
          </p:nvPr>
        </p:nvSpPr>
        <p:spPr/>
        <p:txBody>
          <a:bodyPr/>
          <a:lstStyle/>
          <a:p>
            <a:fld id="{C299D673-46B1-467C-B389-27912E7FB99D}" type="slidenum">
              <a:rPr lang="nl-NL" smtClean="0"/>
              <a:pPr/>
              <a:t>5</a:t>
            </a:fld>
            <a:endParaRPr lang="nl-NL"/>
          </a:p>
        </p:txBody>
      </p:sp>
    </p:spTree>
    <p:extLst>
      <p:ext uri="{BB962C8B-B14F-4D97-AF65-F5344CB8AC3E}">
        <p14:creationId xmlns:p14="http://schemas.microsoft.com/office/powerpoint/2010/main" val="1414104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Materiaal</a:t>
            </a:r>
          </a:p>
        </p:txBody>
      </p:sp>
      <p:pic>
        <p:nvPicPr>
          <p:cNvPr id="5" name="Tijdelijke aanduiding voor inhoud 4"/>
          <p:cNvPicPr>
            <a:picLocks noGrp="1" noChangeAspect="1"/>
          </p:cNvPicPr>
          <p:nvPr>
            <p:ph idx="1"/>
          </p:nvPr>
        </p:nvPicPr>
        <p:blipFill>
          <a:blip r:embed="rId2"/>
          <a:stretch>
            <a:fillRect/>
          </a:stretch>
        </p:blipFill>
        <p:spPr>
          <a:xfrm>
            <a:off x="457200" y="1785540"/>
            <a:ext cx="3443817" cy="2206064"/>
          </a:xfrm>
          <a:prstGeom prst="rect">
            <a:avLst/>
          </a:prstGeom>
        </p:spPr>
      </p:pic>
      <p:sp>
        <p:nvSpPr>
          <p:cNvPr id="4" name="Tijdelijke aanduiding voor dianummer 3"/>
          <p:cNvSpPr>
            <a:spLocks noGrp="1"/>
          </p:cNvSpPr>
          <p:nvPr>
            <p:ph type="sldNum" sz="quarter" idx="10"/>
          </p:nvPr>
        </p:nvSpPr>
        <p:spPr/>
        <p:txBody>
          <a:bodyPr/>
          <a:lstStyle/>
          <a:p>
            <a:fld id="{C299D673-46B1-467C-B389-27912E7FB99D}" type="slidenum">
              <a:rPr lang="nl-NL" smtClean="0"/>
              <a:pPr/>
              <a:t>6</a:t>
            </a:fld>
            <a:endParaRPr lang="nl-NL"/>
          </a:p>
        </p:txBody>
      </p:sp>
      <p:pic>
        <p:nvPicPr>
          <p:cNvPr id="6" name="Afbeelding 5"/>
          <p:cNvPicPr>
            <a:picLocks noChangeAspect="1"/>
          </p:cNvPicPr>
          <p:nvPr/>
        </p:nvPicPr>
        <p:blipFill>
          <a:blip r:embed="rId3"/>
          <a:stretch>
            <a:fillRect/>
          </a:stretch>
        </p:blipFill>
        <p:spPr>
          <a:xfrm>
            <a:off x="4181475" y="1741277"/>
            <a:ext cx="4505325" cy="2543175"/>
          </a:xfrm>
          <a:prstGeom prst="rect">
            <a:avLst/>
          </a:prstGeom>
        </p:spPr>
      </p:pic>
      <p:pic>
        <p:nvPicPr>
          <p:cNvPr id="7" name="Afbeelding 6"/>
          <p:cNvPicPr>
            <a:picLocks noChangeAspect="1"/>
          </p:cNvPicPr>
          <p:nvPr/>
        </p:nvPicPr>
        <p:blipFill>
          <a:blip r:embed="rId4"/>
          <a:stretch>
            <a:fillRect/>
          </a:stretch>
        </p:blipFill>
        <p:spPr>
          <a:xfrm>
            <a:off x="517345" y="4284452"/>
            <a:ext cx="3019338" cy="1646171"/>
          </a:xfrm>
          <a:prstGeom prst="rect">
            <a:avLst/>
          </a:prstGeom>
        </p:spPr>
      </p:pic>
      <p:pic>
        <p:nvPicPr>
          <p:cNvPr id="8" name="Afbeelding 7"/>
          <p:cNvPicPr>
            <a:picLocks noChangeAspect="1"/>
          </p:cNvPicPr>
          <p:nvPr/>
        </p:nvPicPr>
        <p:blipFill>
          <a:blip r:embed="rId5"/>
          <a:stretch>
            <a:fillRect/>
          </a:stretch>
        </p:blipFill>
        <p:spPr>
          <a:xfrm>
            <a:off x="2425195" y="4546218"/>
            <a:ext cx="909179" cy="561319"/>
          </a:xfrm>
          <a:prstGeom prst="rect">
            <a:avLst/>
          </a:prstGeom>
        </p:spPr>
      </p:pic>
      <p:pic>
        <p:nvPicPr>
          <p:cNvPr id="9" name="Afbeelding 8"/>
          <p:cNvPicPr>
            <a:picLocks noChangeAspect="1"/>
          </p:cNvPicPr>
          <p:nvPr/>
        </p:nvPicPr>
        <p:blipFill>
          <a:blip r:embed="rId6"/>
          <a:stretch>
            <a:fillRect/>
          </a:stretch>
        </p:blipFill>
        <p:spPr>
          <a:xfrm>
            <a:off x="4815458" y="4614862"/>
            <a:ext cx="2959680" cy="1149704"/>
          </a:xfrm>
          <a:prstGeom prst="rect">
            <a:avLst/>
          </a:prstGeom>
        </p:spPr>
      </p:pic>
    </p:spTree>
    <p:extLst>
      <p:ext uri="{BB962C8B-B14F-4D97-AF65-F5344CB8AC3E}">
        <p14:creationId xmlns:p14="http://schemas.microsoft.com/office/powerpoint/2010/main" val="41263965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Weegschaal</a:t>
            </a:r>
          </a:p>
        </p:txBody>
      </p:sp>
      <p:sp>
        <p:nvSpPr>
          <p:cNvPr id="4" name="Tijdelijke aanduiding voor dianummer 3"/>
          <p:cNvSpPr>
            <a:spLocks noGrp="1"/>
          </p:cNvSpPr>
          <p:nvPr>
            <p:ph type="sldNum" sz="quarter" idx="10"/>
          </p:nvPr>
        </p:nvSpPr>
        <p:spPr/>
        <p:txBody>
          <a:bodyPr/>
          <a:lstStyle/>
          <a:p>
            <a:fld id="{C299D673-46B1-467C-B389-27912E7FB99D}" type="slidenum">
              <a:rPr lang="nl-NL" smtClean="0"/>
              <a:pPr/>
              <a:t>7</a:t>
            </a:fld>
            <a:endParaRPr lang="nl-NL"/>
          </a:p>
        </p:txBody>
      </p:sp>
      <p:sp>
        <p:nvSpPr>
          <p:cNvPr id="3" name="Tijdelijke aanduiding voor inhoud 2"/>
          <p:cNvSpPr>
            <a:spLocks noGrp="1"/>
          </p:cNvSpPr>
          <p:nvPr>
            <p:ph idx="1"/>
          </p:nvPr>
        </p:nvSpPr>
        <p:spPr/>
        <p:txBody>
          <a:bodyPr/>
          <a:lstStyle/>
          <a:p>
            <a:r>
              <a:rPr lang="nl-NL" dirty="0"/>
              <a:t>Bereik</a:t>
            </a:r>
          </a:p>
          <a:p>
            <a:r>
              <a:rPr lang="nl-NL" dirty="0" err="1"/>
              <a:t>Meet-nauwkeurigheid</a:t>
            </a:r>
            <a:endParaRPr lang="nl-NL" dirty="0"/>
          </a:p>
          <a:p>
            <a:r>
              <a:rPr lang="nl-NL" dirty="0"/>
              <a:t>Kalibratie</a:t>
            </a:r>
          </a:p>
        </p:txBody>
      </p:sp>
    </p:spTree>
    <p:extLst>
      <p:ext uri="{BB962C8B-B14F-4D97-AF65-F5344CB8AC3E}">
        <p14:creationId xmlns:p14="http://schemas.microsoft.com/office/powerpoint/2010/main" val="33296135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Keuren - Kogel</a:t>
            </a:r>
          </a:p>
        </p:txBody>
      </p:sp>
      <p:sp>
        <p:nvSpPr>
          <p:cNvPr id="3" name="Tijdelijke aanduiding voor inhoud 2"/>
          <p:cNvSpPr>
            <a:spLocks noGrp="1"/>
          </p:cNvSpPr>
          <p:nvPr>
            <p:ph idx="1"/>
          </p:nvPr>
        </p:nvSpPr>
        <p:spPr/>
        <p:txBody>
          <a:bodyPr/>
          <a:lstStyle/>
          <a:p>
            <a:pPr marL="0" indent="0">
              <a:buNone/>
            </a:pPr>
            <a:r>
              <a:rPr lang="nl-NL" sz="1800" dirty="0"/>
              <a:t>WR 188</a:t>
            </a:r>
          </a:p>
          <a:p>
            <a:pPr marL="0" indent="0">
              <a:buNone/>
            </a:pPr>
            <a:endParaRPr lang="nl-NL" sz="1800" dirty="0"/>
          </a:p>
          <a:p>
            <a:pPr marL="0" indent="0">
              <a:buNone/>
            </a:pPr>
            <a:r>
              <a:rPr lang="nl-NL" sz="1800" dirty="0"/>
              <a:t>De kogel moet zijn gemaakt van massief ijzer, messing of een ander metaal,</a:t>
            </a:r>
          </a:p>
          <a:p>
            <a:pPr marL="0" indent="0">
              <a:buNone/>
            </a:pPr>
            <a:r>
              <a:rPr lang="nl-NL" sz="1800" dirty="0"/>
              <a:t>dat niet zachter is dan messing. De kogel mag ook bestaan uit een mantel</a:t>
            </a:r>
          </a:p>
          <a:p>
            <a:pPr marL="0" indent="0">
              <a:buNone/>
            </a:pPr>
            <a:r>
              <a:rPr lang="nl-NL" sz="1800" dirty="0"/>
              <a:t>van een dergelijk metaal, gevuld met lood of een ander materiaal. De kogel</a:t>
            </a:r>
          </a:p>
          <a:p>
            <a:pPr marL="0" indent="0">
              <a:buNone/>
            </a:pPr>
            <a:r>
              <a:rPr lang="nl-NL" sz="1800" dirty="0"/>
              <a:t>moet bolvormig zijn en het oppervlak moet glad zijn afgewerkt. Voor een</a:t>
            </a:r>
          </a:p>
          <a:p>
            <a:pPr marL="0" indent="0">
              <a:buNone/>
            </a:pPr>
            <a:r>
              <a:rPr lang="nl-NL" sz="1800" dirty="0"/>
              <a:t>glad oppervlak moet de variatie in hoogten op het oppervlak minder zijn dan</a:t>
            </a:r>
          </a:p>
          <a:p>
            <a:pPr marL="0" indent="0">
              <a:buNone/>
            </a:pPr>
            <a:r>
              <a:rPr lang="nl-NL" sz="1800" dirty="0"/>
              <a:t>1,6 μm d.w.z. een ruwheidsgetal van N7 of minder.</a:t>
            </a:r>
            <a:endParaRPr lang="nl-NL" sz="1800" dirty="0"/>
          </a:p>
        </p:txBody>
      </p:sp>
      <p:sp>
        <p:nvSpPr>
          <p:cNvPr id="4" name="Tijdelijke aanduiding voor dianummer 3"/>
          <p:cNvSpPr>
            <a:spLocks noGrp="1"/>
          </p:cNvSpPr>
          <p:nvPr>
            <p:ph type="sldNum" sz="quarter" idx="10"/>
          </p:nvPr>
        </p:nvSpPr>
        <p:spPr/>
        <p:txBody>
          <a:bodyPr/>
          <a:lstStyle/>
          <a:p>
            <a:fld id="{C299D673-46B1-467C-B389-27912E7FB99D}" type="slidenum">
              <a:rPr lang="nl-NL" smtClean="0"/>
              <a:pPr/>
              <a:t>8</a:t>
            </a:fld>
            <a:endParaRPr lang="nl-NL"/>
          </a:p>
        </p:txBody>
      </p:sp>
    </p:spTree>
    <p:extLst>
      <p:ext uri="{BB962C8B-B14F-4D97-AF65-F5344CB8AC3E}">
        <p14:creationId xmlns:p14="http://schemas.microsoft.com/office/powerpoint/2010/main" val="28225541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Keuren - Kogel</a:t>
            </a:r>
          </a:p>
        </p:txBody>
      </p:sp>
      <p:pic>
        <p:nvPicPr>
          <p:cNvPr id="8" name="Tijdelijke aanduiding voor inhoud 7"/>
          <p:cNvPicPr>
            <a:picLocks noGrp="1" noChangeAspect="1"/>
          </p:cNvPicPr>
          <p:nvPr>
            <p:ph idx="1"/>
          </p:nvPr>
        </p:nvPicPr>
        <p:blipFill>
          <a:blip r:embed="rId2"/>
          <a:stretch>
            <a:fillRect/>
          </a:stretch>
        </p:blipFill>
        <p:spPr>
          <a:xfrm>
            <a:off x="495529" y="2620738"/>
            <a:ext cx="8229600" cy="1838280"/>
          </a:xfrm>
          <a:prstGeom prst="rect">
            <a:avLst/>
          </a:prstGeom>
        </p:spPr>
      </p:pic>
      <p:sp>
        <p:nvSpPr>
          <p:cNvPr id="4" name="Tijdelijke aanduiding voor dianummer 3"/>
          <p:cNvSpPr>
            <a:spLocks noGrp="1"/>
          </p:cNvSpPr>
          <p:nvPr>
            <p:ph type="sldNum" sz="quarter" idx="10"/>
          </p:nvPr>
        </p:nvSpPr>
        <p:spPr/>
        <p:txBody>
          <a:bodyPr/>
          <a:lstStyle/>
          <a:p>
            <a:fld id="{C299D673-46B1-467C-B389-27912E7FB99D}" type="slidenum">
              <a:rPr lang="nl-NL" smtClean="0"/>
              <a:pPr/>
              <a:t>9</a:t>
            </a:fld>
            <a:endParaRPr lang="nl-NL"/>
          </a:p>
        </p:txBody>
      </p:sp>
    </p:spTree>
    <p:extLst>
      <p:ext uri="{BB962C8B-B14F-4D97-AF65-F5344CB8AC3E}">
        <p14:creationId xmlns:p14="http://schemas.microsoft.com/office/powerpoint/2010/main" val="3528571049"/>
      </p:ext>
    </p:extLst>
  </p:cSld>
  <p:clrMapOvr>
    <a:masterClrMapping/>
  </p:clrMapOvr>
</p:sld>
</file>

<file path=ppt/theme/theme1.xml><?xml version="1.0" encoding="utf-8"?>
<a:theme xmlns:a="http://schemas.openxmlformats.org/drawingml/2006/main" name="Atletiekcongres">
  <a:themeElements>
    <a:clrScheme name="Atletiekunie ORANJE Jan 08 2">
      <a:dk1>
        <a:srgbClr val="636363"/>
      </a:dk1>
      <a:lt1>
        <a:srgbClr val="FFFFFF"/>
      </a:lt1>
      <a:dk2>
        <a:srgbClr val="FFFFFF"/>
      </a:dk2>
      <a:lt2>
        <a:srgbClr val="A1A1A1"/>
      </a:lt2>
      <a:accent1>
        <a:srgbClr val="FF5C00"/>
      </a:accent1>
      <a:accent2>
        <a:srgbClr val="138F34"/>
      </a:accent2>
      <a:accent3>
        <a:srgbClr val="FFFFFF"/>
      </a:accent3>
      <a:accent4>
        <a:srgbClr val="535353"/>
      </a:accent4>
      <a:accent5>
        <a:srgbClr val="FFB5AA"/>
      </a:accent5>
      <a:accent6>
        <a:srgbClr val="10812E"/>
      </a:accent6>
      <a:hlink>
        <a:srgbClr val="636363"/>
      </a:hlink>
      <a:folHlink>
        <a:srgbClr val="470074"/>
      </a:folHlink>
    </a:clrScheme>
    <a:fontScheme name="Atletiekunie ORANJE Jan 08">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tletiekunie ORANJE Jan 08 1">
        <a:dk1>
          <a:srgbClr val="636363"/>
        </a:dk1>
        <a:lt1>
          <a:srgbClr val="FFFFFF"/>
        </a:lt1>
        <a:dk2>
          <a:srgbClr val="FFFFFF"/>
        </a:dk2>
        <a:lt2>
          <a:srgbClr val="A1A1A1"/>
        </a:lt2>
        <a:accent1>
          <a:srgbClr val="636363"/>
        </a:accent1>
        <a:accent2>
          <a:srgbClr val="138F34"/>
        </a:accent2>
        <a:accent3>
          <a:srgbClr val="FFFFFF"/>
        </a:accent3>
        <a:accent4>
          <a:srgbClr val="535353"/>
        </a:accent4>
        <a:accent5>
          <a:srgbClr val="B7B7B7"/>
        </a:accent5>
        <a:accent6>
          <a:srgbClr val="10812E"/>
        </a:accent6>
        <a:hlink>
          <a:srgbClr val="FF5C00"/>
        </a:hlink>
        <a:folHlink>
          <a:srgbClr val="470074"/>
        </a:folHlink>
      </a:clrScheme>
      <a:clrMap bg1="lt1" tx1="dk1" bg2="lt2" tx2="dk2" accent1="accent1" accent2="accent2" accent3="accent3" accent4="accent4" accent5="accent5" accent6="accent6" hlink="hlink" folHlink="folHlink"/>
    </a:extraClrScheme>
    <a:extraClrScheme>
      <a:clrScheme name="Atletiekunie ORANJE Jan 08 2">
        <a:dk1>
          <a:srgbClr val="636363"/>
        </a:dk1>
        <a:lt1>
          <a:srgbClr val="FFFFFF"/>
        </a:lt1>
        <a:dk2>
          <a:srgbClr val="FFFFFF"/>
        </a:dk2>
        <a:lt2>
          <a:srgbClr val="A1A1A1"/>
        </a:lt2>
        <a:accent1>
          <a:srgbClr val="FF5C00"/>
        </a:accent1>
        <a:accent2>
          <a:srgbClr val="138F34"/>
        </a:accent2>
        <a:accent3>
          <a:srgbClr val="FFFFFF"/>
        </a:accent3>
        <a:accent4>
          <a:srgbClr val="535353"/>
        </a:accent4>
        <a:accent5>
          <a:srgbClr val="FFB5AA"/>
        </a:accent5>
        <a:accent6>
          <a:srgbClr val="10812E"/>
        </a:accent6>
        <a:hlink>
          <a:srgbClr val="636363"/>
        </a:hlink>
        <a:folHlink>
          <a:srgbClr val="470074"/>
        </a:folHlink>
      </a:clrScheme>
      <a:clrMap bg1="lt1" tx1="dk1" bg2="lt2" tx2="dk2" accent1="accent1" accent2="accent2" accent3="accent3" accent4="accent4" accent5="accent5" accent6="accent6" hlink="hlink" folHlink="folHlink"/>
    </a:extraClrScheme>
    <a:extraClrScheme>
      <a:clrScheme name="Atletiekunie ORANJE Jan 08 3">
        <a:dk1>
          <a:srgbClr val="636363"/>
        </a:dk1>
        <a:lt1>
          <a:srgbClr val="FFFFFF"/>
        </a:lt1>
        <a:dk2>
          <a:srgbClr val="FFFFFF"/>
        </a:dk2>
        <a:lt2>
          <a:srgbClr val="A1A1A1"/>
        </a:lt2>
        <a:accent1>
          <a:srgbClr val="470074"/>
        </a:accent1>
        <a:accent2>
          <a:srgbClr val="138F34"/>
        </a:accent2>
        <a:accent3>
          <a:srgbClr val="FFFFFF"/>
        </a:accent3>
        <a:accent4>
          <a:srgbClr val="535353"/>
        </a:accent4>
        <a:accent5>
          <a:srgbClr val="B1AABC"/>
        </a:accent5>
        <a:accent6>
          <a:srgbClr val="10812E"/>
        </a:accent6>
        <a:hlink>
          <a:srgbClr val="FF5C00"/>
        </a:hlink>
        <a:folHlink>
          <a:srgbClr val="636363"/>
        </a:folHlink>
      </a:clrScheme>
      <a:clrMap bg1="lt1" tx1="dk1" bg2="lt2" tx2="dk2" accent1="accent1" accent2="accent2" accent3="accent3" accent4="accent4" accent5="accent5" accent6="accent6" hlink="hlink" folHlink="folHlink"/>
    </a:extraClrScheme>
    <a:extraClrScheme>
      <a:clrScheme name="Atletiekunie ORANJE Jan 08 4">
        <a:dk1>
          <a:srgbClr val="636363"/>
        </a:dk1>
        <a:lt1>
          <a:srgbClr val="FFFFFF"/>
        </a:lt1>
        <a:dk2>
          <a:srgbClr val="FFFFFF"/>
        </a:dk2>
        <a:lt2>
          <a:srgbClr val="A1A1A1"/>
        </a:lt2>
        <a:accent1>
          <a:srgbClr val="138F34"/>
        </a:accent1>
        <a:accent2>
          <a:srgbClr val="636363"/>
        </a:accent2>
        <a:accent3>
          <a:srgbClr val="FFFFFF"/>
        </a:accent3>
        <a:accent4>
          <a:srgbClr val="535353"/>
        </a:accent4>
        <a:accent5>
          <a:srgbClr val="AAC6AE"/>
        </a:accent5>
        <a:accent6>
          <a:srgbClr val="595959"/>
        </a:accent6>
        <a:hlink>
          <a:srgbClr val="FF5C00"/>
        </a:hlink>
        <a:folHlink>
          <a:srgbClr val="470074"/>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Dag van de Atletiek 2017.potx" id="{101E8948-5B38-4CE7-8ACF-447FA028D7C6}" vid="{5A29A3D0-C57C-49A4-AF8F-F1A3A97EAF6F}"/>
    </a:ext>
  </a:extLst>
</a:theme>
</file>

<file path=ppt/theme/theme2.xml><?xml version="1.0" encoding="utf-8"?>
<a:theme xmlns:a="http://schemas.openxmlformats.org/drawingml/2006/main" name="Kantoor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131</TotalTime>
  <Words>1250</Words>
  <Application>Microsoft Office PowerPoint</Application>
  <PresentationFormat>Diavoorstelling (4:3)</PresentationFormat>
  <Paragraphs>119</Paragraphs>
  <Slides>24</Slides>
  <Notes>2</Notes>
  <HiddenSlides>0</HiddenSlides>
  <MMClips>0</MMClips>
  <ScaleCrop>false</ScaleCrop>
  <HeadingPairs>
    <vt:vector size="6" baseType="variant">
      <vt:variant>
        <vt:lpstr>Gebruikte lettertypen</vt:lpstr>
      </vt:variant>
      <vt:variant>
        <vt:i4>1</vt:i4>
      </vt:variant>
      <vt:variant>
        <vt:lpstr>Thema</vt:lpstr>
      </vt:variant>
      <vt:variant>
        <vt:i4>1</vt:i4>
      </vt:variant>
      <vt:variant>
        <vt:lpstr>Diatitels</vt:lpstr>
      </vt:variant>
      <vt:variant>
        <vt:i4>24</vt:i4>
      </vt:variant>
    </vt:vector>
  </HeadingPairs>
  <TitlesOfParts>
    <vt:vector size="26" baseType="lpstr">
      <vt:lpstr>Arial</vt:lpstr>
      <vt:lpstr>Atletiekcongres</vt:lpstr>
      <vt:lpstr>Tips &amp; Trucs om eenvoudig materialen te wegen en keuren</vt:lpstr>
      <vt:lpstr>Agenda</vt:lpstr>
      <vt:lpstr>Voostellen</vt:lpstr>
      <vt:lpstr>Waarom Keuren?</vt:lpstr>
      <vt:lpstr>Proces</vt:lpstr>
      <vt:lpstr>Materiaal</vt:lpstr>
      <vt:lpstr>Weegschaal</vt:lpstr>
      <vt:lpstr>Keuren - Kogel</vt:lpstr>
      <vt:lpstr>Keuren - Kogel</vt:lpstr>
      <vt:lpstr>Keuren - Kogel</vt:lpstr>
      <vt:lpstr>Keuren - Discus</vt:lpstr>
      <vt:lpstr>Keuren - Discus</vt:lpstr>
      <vt:lpstr>Keuren - Discus</vt:lpstr>
      <vt:lpstr>Keuren - Discus</vt:lpstr>
      <vt:lpstr>Keuren - Speer</vt:lpstr>
      <vt:lpstr>Keuren - Speer</vt:lpstr>
      <vt:lpstr>Keuren - Slingerkogel</vt:lpstr>
      <vt:lpstr>PowerPoint-presentatie</vt:lpstr>
      <vt:lpstr>Keuren - Slingerkogel</vt:lpstr>
      <vt:lpstr>Keuren - Werpgewicht</vt:lpstr>
      <vt:lpstr>Keuren - Werpgewicht</vt:lpstr>
      <vt:lpstr>Keuren - Knots</vt:lpstr>
      <vt:lpstr>Keuren - Knots</vt:lpstr>
      <vt:lpstr>Vragen?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 nog toevoegen</dc:title>
  <dc:creator>Adwin Groeningen</dc:creator>
  <cp:lastModifiedBy>Sebastiaan Durand</cp:lastModifiedBy>
  <cp:revision>15</cp:revision>
  <dcterms:created xsi:type="dcterms:W3CDTF">2015-01-15T14:44:54Z</dcterms:created>
  <dcterms:modified xsi:type="dcterms:W3CDTF">2017-03-17T21:54:04Z</dcterms:modified>
</cp:coreProperties>
</file>