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0"/>
  </p:notesMasterIdLst>
  <p:sldIdLst>
    <p:sldId id="335" r:id="rId2"/>
    <p:sldId id="336" r:id="rId3"/>
    <p:sldId id="337" r:id="rId4"/>
    <p:sldId id="338" r:id="rId5"/>
    <p:sldId id="376" r:id="rId6"/>
    <p:sldId id="377" r:id="rId7"/>
    <p:sldId id="339" r:id="rId8"/>
    <p:sldId id="378" r:id="rId9"/>
    <p:sldId id="340" r:id="rId10"/>
    <p:sldId id="341" r:id="rId11"/>
    <p:sldId id="384" r:id="rId12"/>
    <p:sldId id="383" r:id="rId13"/>
    <p:sldId id="358" r:id="rId14"/>
    <p:sldId id="342" r:id="rId15"/>
    <p:sldId id="343" r:id="rId16"/>
    <p:sldId id="365" r:id="rId17"/>
    <p:sldId id="370" r:id="rId18"/>
    <p:sldId id="380" r:id="rId19"/>
    <p:sldId id="344" r:id="rId20"/>
    <p:sldId id="345" r:id="rId21"/>
    <p:sldId id="346" r:id="rId22"/>
    <p:sldId id="347" r:id="rId23"/>
    <p:sldId id="366" r:id="rId24"/>
    <p:sldId id="371" r:id="rId25"/>
    <p:sldId id="348" r:id="rId26"/>
    <p:sldId id="381" r:id="rId27"/>
    <p:sldId id="349" r:id="rId28"/>
    <p:sldId id="372" r:id="rId29"/>
    <p:sldId id="350" r:id="rId30"/>
    <p:sldId id="352" r:id="rId31"/>
    <p:sldId id="382" r:id="rId32"/>
    <p:sldId id="353" r:id="rId33"/>
    <p:sldId id="373" r:id="rId34"/>
    <p:sldId id="355" r:id="rId35"/>
    <p:sldId id="354" r:id="rId36"/>
    <p:sldId id="374" r:id="rId37"/>
    <p:sldId id="356" r:id="rId38"/>
    <p:sldId id="357" r:id="rId39"/>
    <p:sldId id="375" r:id="rId40"/>
    <p:sldId id="351" r:id="rId41"/>
    <p:sldId id="367" r:id="rId42"/>
    <p:sldId id="369" r:id="rId43"/>
    <p:sldId id="359" r:id="rId44"/>
    <p:sldId id="363" r:id="rId45"/>
    <p:sldId id="360" r:id="rId46"/>
    <p:sldId id="361" r:id="rId47"/>
    <p:sldId id="362" r:id="rId48"/>
    <p:sldId id="368" r:id="rId49"/>
  </p:sldIdLst>
  <p:sldSz cx="9144000" cy="6858000" type="screen4x3"/>
  <p:notesSz cx="6761163" cy="9942513"/>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Peters" initials="PP"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D00"/>
    <a:srgbClr val="F25A06"/>
    <a:srgbClr val="E0520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048" autoAdjust="0"/>
  </p:normalViewPr>
  <p:slideViewPr>
    <p:cSldViewPr snapToGrid="0" snapToObjects="1">
      <p:cViewPr varScale="1">
        <p:scale>
          <a:sx n="136" d="100"/>
          <a:sy n="136" d="100"/>
        </p:scale>
        <p:origin x="480"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an Durand" userId="7900940a-7fb9-492e-876f-fafcad17b81b" providerId="ADAL" clId="{843032FE-1F4D-46CF-BEFB-905E5FBDF847}"/>
    <pc:docChg chg="undo custSel addSld delSld modSld sldOrd">
      <pc:chgData name="Sebastiaan Durand" userId="7900940a-7fb9-492e-876f-fafcad17b81b" providerId="ADAL" clId="{843032FE-1F4D-46CF-BEFB-905E5FBDF847}" dt="2018-01-30T20:45:19.963" v="778" actId="20577"/>
      <pc:docMkLst>
        <pc:docMk/>
      </pc:docMkLst>
      <pc:sldChg chg="modSp">
        <pc:chgData name="Sebastiaan Durand" userId="7900940a-7fb9-492e-876f-fafcad17b81b" providerId="ADAL" clId="{843032FE-1F4D-46CF-BEFB-905E5FBDF847}" dt="2018-01-30T20:02:09.443" v="98" actId="20577"/>
        <pc:sldMkLst>
          <pc:docMk/>
          <pc:sldMk cId="623823022" sldId="337"/>
        </pc:sldMkLst>
        <pc:spChg chg="mod">
          <ac:chgData name="Sebastiaan Durand" userId="7900940a-7fb9-492e-876f-fafcad17b81b" providerId="ADAL" clId="{843032FE-1F4D-46CF-BEFB-905E5FBDF847}" dt="2018-01-30T20:02:09.443" v="98" actId="20577"/>
          <ac:spMkLst>
            <pc:docMk/>
            <pc:sldMk cId="623823022" sldId="337"/>
            <ac:spMk id="3" creationId="{00000000-0000-0000-0000-000000000000}"/>
          </ac:spMkLst>
        </pc:spChg>
      </pc:sldChg>
      <pc:sldChg chg="addSp modSp">
        <pc:chgData name="Sebastiaan Durand" userId="7900940a-7fb9-492e-876f-fafcad17b81b" providerId="ADAL" clId="{843032FE-1F4D-46CF-BEFB-905E5FBDF847}" dt="2018-01-30T20:14:36.188" v="201" actId="1076"/>
        <pc:sldMkLst>
          <pc:docMk/>
          <pc:sldMk cId="2593979808" sldId="338"/>
        </pc:sldMkLst>
        <pc:picChg chg="add mod">
          <ac:chgData name="Sebastiaan Durand" userId="7900940a-7fb9-492e-876f-fafcad17b81b" providerId="ADAL" clId="{843032FE-1F4D-46CF-BEFB-905E5FBDF847}" dt="2018-01-30T20:14:36.188" v="201" actId="1076"/>
          <ac:picMkLst>
            <pc:docMk/>
            <pc:sldMk cId="2593979808" sldId="338"/>
            <ac:picMk id="5" creationId="{23B8F9D8-5DB2-4DE7-9830-07942B2B40A4}"/>
          </ac:picMkLst>
        </pc:picChg>
      </pc:sldChg>
      <pc:sldChg chg="addSp modSp">
        <pc:chgData name="Sebastiaan Durand" userId="7900940a-7fb9-492e-876f-fafcad17b81b" providerId="ADAL" clId="{843032FE-1F4D-46CF-BEFB-905E5FBDF847}" dt="2018-01-30T20:12:34.331" v="191" actId="1076"/>
        <pc:sldMkLst>
          <pc:docMk/>
          <pc:sldMk cId="1953067058" sldId="339"/>
        </pc:sldMkLst>
        <pc:picChg chg="add mod">
          <ac:chgData name="Sebastiaan Durand" userId="7900940a-7fb9-492e-876f-fafcad17b81b" providerId="ADAL" clId="{843032FE-1F4D-46CF-BEFB-905E5FBDF847}" dt="2018-01-30T20:12:34.331" v="191" actId="1076"/>
          <ac:picMkLst>
            <pc:docMk/>
            <pc:sldMk cId="1953067058" sldId="339"/>
            <ac:picMk id="5" creationId="{9C67A651-D2C4-454D-842B-9ADDC6163CA6}"/>
          </ac:picMkLst>
        </pc:picChg>
      </pc:sldChg>
      <pc:sldChg chg="addSp modSp">
        <pc:chgData name="Sebastiaan Durand" userId="7900940a-7fb9-492e-876f-fafcad17b81b" providerId="ADAL" clId="{843032FE-1F4D-46CF-BEFB-905E5FBDF847}" dt="2018-01-30T20:13:48.891" v="198" actId="14100"/>
        <pc:sldMkLst>
          <pc:docMk/>
          <pc:sldMk cId="4291287136" sldId="341"/>
        </pc:sldMkLst>
        <pc:picChg chg="add mod">
          <ac:chgData name="Sebastiaan Durand" userId="7900940a-7fb9-492e-876f-fafcad17b81b" providerId="ADAL" clId="{843032FE-1F4D-46CF-BEFB-905E5FBDF847}" dt="2018-01-30T20:13:38.587" v="194" actId="1076"/>
          <ac:picMkLst>
            <pc:docMk/>
            <pc:sldMk cId="4291287136" sldId="341"/>
            <ac:picMk id="5" creationId="{21D470BC-400C-4457-87A3-70E94CF4C4E2}"/>
          </ac:picMkLst>
        </pc:picChg>
        <pc:picChg chg="add mod">
          <ac:chgData name="Sebastiaan Durand" userId="7900940a-7fb9-492e-876f-fafcad17b81b" providerId="ADAL" clId="{843032FE-1F4D-46CF-BEFB-905E5FBDF847}" dt="2018-01-30T20:13:48.891" v="198" actId="14100"/>
          <ac:picMkLst>
            <pc:docMk/>
            <pc:sldMk cId="4291287136" sldId="341"/>
            <ac:picMk id="7" creationId="{96092BD1-A1C2-4E65-B15A-C6C78B115BE2}"/>
          </ac:picMkLst>
        </pc:picChg>
      </pc:sldChg>
      <pc:sldChg chg="addSp modSp">
        <pc:chgData name="Sebastiaan Durand" userId="7900940a-7fb9-492e-876f-fafcad17b81b" providerId="ADAL" clId="{843032FE-1F4D-46CF-BEFB-905E5FBDF847}" dt="2018-01-30T20:05:57.411" v="122" actId="1076"/>
        <pc:sldMkLst>
          <pc:docMk/>
          <pc:sldMk cId="2035540793" sldId="343"/>
        </pc:sldMkLst>
        <pc:picChg chg="add mod">
          <ac:chgData name="Sebastiaan Durand" userId="7900940a-7fb9-492e-876f-fafcad17b81b" providerId="ADAL" clId="{843032FE-1F4D-46CF-BEFB-905E5FBDF847}" dt="2018-01-30T20:05:57.411" v="122" actId="1076"/>
          <ac:picMkLst>
            <pc:docMk/>
            <pc:sldMk cId="2035540793" sldId="343"/>
            <ac:picMk id="7" creationId="{59E62CAE-EAB0-44C1-8A2F-C4C67D8B49E8}"/>
          </ac:picMkLst>
        </pc:picChg>
      </pc:sldChg>
      <pc:sldChg chg="addSp modSp">
        <pc:chgData name="Sebastiaan Durand" userId="7900940a-7fb9-492e-876f-fafcad17b81b" providerId="ADAL" clId="{843032FE-1F4D-46CF-BEFB-905E5FBDF847}" dt="2018-01-30T20:15:03.064" v="204" actId="1076"/>
        <pc:sldMkLst>
          <pc:docMk/>
          <pc:sldMk cId="2545091043" sldId="347"/>
        </pc:sldMkLst>
        <pc:picChg chg="add mod">
          <ac:chgData name="Sebastiaan Durand" userId="7900940a-7fb9-492e-876f-fafcad17b81b" providerId="ADAL" clId="{843032FE-1F4D-46CF-BEFB-905E5FBDF847}" dt="2018-01-30T20:15:03.064" v="204" actId="1076"/>
          <ac:picMkLst>
            <pc:docMk/>
            <pc:sldMk cId="2545091043" sldId="347"/>
            <ac:picMk id="3" creationId="{63D1C875-36ED-495A-9724-B972D6853AAE}"/>
          </ac:picMkLst>
        </pc:picChg>
      </pc:sldChg>
      <pc:sldChg chg="addSp modSp">
        <pc:chgData name="Sebastiaan Durand" userId="7900940a-7fb9-492e-876f-fafcad17b81b" providerId="ADAL" clId="{843032FE-1F4D-46CF-BEFB-905E5FBDF847}" dt="2018-01-30T20:03:47.561" v="105" actId="1076"/>
        <pc:sldMkLst>
          <pc:docMk/>
          <pc:sldMk cId="2726495286" sldId="349"/>
        </pc:sldMkLst>
        <pc:picChg chg="mod">
          <ac:chgData name="Sebastiaan Durand" userId="7900940a-7fb9-492e-876f-fafcad17b81b" providerId="ADAL" clId="{843032FE-1F4D-46CF-BEFB-905E5FBDF847}" dt="2018-01-30T20:03:10.873" v="99" actId="1076"/>
          <ac:picMkLst>
            <pc:docMk/>
            <pc:sldMk cId="2726495286" sldId="349"/>
            <ac:picMk id="6" creationId="{0B7B368C-8B8E-43AF-B6F8-C40B857ECDA7}"/>
          </ac:picMkLst>
        </pc:picChg>
        <pc:picChg chg="add mod">
          <ac:chgData name="Sebastiaan Durand" userId="7900940a-7fb9-492e-876f-fafcad17b81b" providerId="ADAL" clId="{843032FE-1F4D-46CF-BEFB-905E5FBDF847}" dt="2018-01-30T20:03:28.937" v="102" actId="1076"/>
          <ac:picMkLst>
            <pc:docMk/>
            <pc:sldMk cId="2726495286" sldId="349"/>
            <ac:picMk id="7" creationId="{6869B2A0-7409-4904-8FE9-C7CC6BB9585E}"/>
          </ac:picMkLst>
        </pc:picChg>
        <pc:picChg chg="add mod">
          <ac:chgData name="Sebastiaan Durand" userId="7900940a-7fb9-492e-876f-fafcad17b81b" providerId="ADAL" clId="{843032FE-1F4D-46CF-BEFB-905E5FBDF847}" dt="2018-01-30T20:03:47.561" v="105" actId="1076"/>
          <ac:picMkLst>
            <pc:docMk/>
            <pc:sldMk cId="2726495286" sldId="349"/>
            <ac:picMk id="9" creationId="{C0C65488-2C70-4B36-B790-D128742BA572}"/>
          </ac:picMkLst>
        </pc:picChg>
      </pc:sldChg>
      <pc:sldChg chg="addSp delSp modSp">
        <pc:chgData name="Sebastiaan Durand" userId="7900940a-7fb9-492e-876f-fafcad17b81b" providerId="ADAL" clId="{843032FE-1F4D-46CF-BEFB-905E5FBDF847}" dt="2018-01-30T20:09:21.273" v="170" actId="478"/>
        <pc:sldMkLst>
          <pc:docMk/>
          <pc:sldMk cId="1177228518" sldId="351"/>
        </pc:sldMkLst>
        <pc:spChg chg="mod">
          <ac:chgData name="Sebastiaan Durand" userId="7900940a-7fb9-492e-876f-fafcad17b81b" providerId="ADAL" clId="{843032FE-1F4D-46CF-BEFB-905E5FBDF847}" dt="2018-01-30T20:05:13.484" v="116" actId="6549"/>
          <ac:spMkLst>
            <pc:docMk/>
            <pc:sldMk cId="1177228518" sldId="351"/>
            <ac:spMk id="2" creationId="{00000000-0000-0000-0000-000000000000}"/>
          </ac:spMkLst>
        </pc:spChg>
        <pc:spChg chg="del mod">
          <ac:chgData name="Sebastiaan Durand" userId="7900940a-7fb9-492e-876f-fafcad17b81b" providerId="ADAL" clId="{843032FE-1F4D-46CF-BEFB-905E5FBDF847}" dt="2018-01-30T20:08:18.767" v="145" actId="478"/>
          <ac:spMkLst>
            <pc:docMk/>
            <pc:sldMk cId="1177228518" sldId="351"/>
            <ac:spMk id="3" creationId="{00000000-0000-0000-0000-000000000000}"/>
          </ac:spMkLst>
        </pc:spChg>
        <pc:picChg chg="add mod">
          <ac:chgData name="Sebastiaan Durand" userId="7900940a-7fb9-492e-876f-fafcad17b81b" providerId="ADAL" clId="{843032FE-1F4D-46CF-BEFB-905E5FBDF847}" dt="2018-01-30T20:08:23.245" v="147" actId="14100"/>
          <ac:picMkLst>
            <pc:docMk/>
            <pc:sldMk cId="1177228518" sldId="351"/>
            <ac:picMk id="5" creationId="{812EB42E-1CFE-4338-8CDB-77DED251BD58}"/>
          </ac:picMkLst>
        </pc:picChg>
        <pc:picChg chg="add mod">
          <ac:chgData name="Sebastiaan Durand" userId="7900940a-7fb9-492e-876f-fafcad17b81b" providerId="ADAL" clId="{843032FE-1F4D-46CF-BEFB-905E5FBDF847}" dt="2018-01-30T20:08:49.125" v="154" actId="1076"/>
          <ac:picMkLst>
            <pc:docMk/>
            <pc:sldMk cId="1177228518" sldId="351"/>
            <ac:picMk id="7" creationId="{2E67E558-9FCD-4131-8559-E1FB617345DF}"/>
          </ac:picMkLst>
        </pc:picChg>
        <pc:picChg chg="add mod">
          <ac:chgData name="Sebastiaan Durand" userId="7900940a-7fb9-492e-876f-fafcad17b81b" providerId="ADAL" clId="{843032FE-1F4D-46CF-BEFB-905E5FBDF847}" dt="2018-01-30T20:08:55.896" v="157" actId="1076"/>
          <ac:picMkLst>
            <pc:docMk/>
            <pc:sldMk cId="1177228518" sldId="351"/>
            <ac:picMk id="9" creationId="{15E011B5-B70E-4FA4-AE34-34BACAA082B8}"/>
          </ac:picMkLst>
        </pc:picChg>
        <pc:picChg chg="add mod">
          <ac:chgData name="Sebastiaan Durand" userId="7900940a-7fb9-492e-876f-fafcad17b81b" providerId="ADAL" clId="{843032FE-1F4D-46CF-BEFB-905E5FBDF847}" dt="2018-01-30T20:09:00.775" v="160" actId="1076"/>
          <ac:picMkLst>
            <pc:docMk/>
            <pc:sldMk cId="1177228518" sldId="351"/>
            <ac:picMk id="11" creationId="{EF8CF04F-37F0-4B7B-AF8D-8940F74AC083}"/>
          </ac:picMkLst>
        </pc:picChg>
        <pc:picChg chg="add mod">
          <ac:chgData name="Sebastiaan Durand" userId="7900940a-7fb9-492e-876f-fafcad17b81b" providerId="ADAL" clId="{843032FE-1F4D-46CF-BEFB-905E5FBDF847}" dt="2018-01-30T20:09:09.347" v="166" actId="14100"/>
          <ac:picMkLst>
            <pc:docMk/>
            <pc:sldMk cId="1177228518" sldId="351"/>
            <ac:picMk id="13" creationId="{086BE01D-C36C-465A-B71E-DDA2368844DD}"/>
          </ac:picMkLst>
        </pc:picChg>
        <pc:picChg chg="add mod">
          <ac:chgData name="Sebastiaan Durand" userId="7900940a-7fb9-492e-876f-fafcad17b81b" providerId="ADAL" clId="{843032FE-1F4D-46CF-BEFB-905E5FBDF847}" dt="2018-01-30T20:09:17.692" v="168" actId="478"/>
          <ac:picMkLst>
            <pc:docMk/>
            <pc:sldMk cId="1177228518" sldId="351"/>
            <ac:picMk id="14" creationId="{0A49C3A5-DAC0-4603-862B-DD09C060154B}"/>
          </ac:picMkLst>
        </pc:picChg>
        <pc:picChg chg="add del">
          <ac:chgData name="Sebastiaan Durand" userId="7900940a-7fb9-492e-876f-fafcad17b81b" providerId="ADAL" clId="{843032FE-1F4D-46CF-BEFB-905E5FBDF847}" dt="2018-01-30T20:09:21.273" v="170" actId="478"/>
          <ac:picMkLst>
            <pc:docMk/>
            <pc:sldMk cId="1177228518" sldId="351"/>
            <ac:picMk id="15" creationId="{C56F3404-7612-4F06-AC8A-96DCFB0F4C0D}"/>
          </ac:picMkLst>
        </pc:picChg>
      </pc:sldChg>
      <pc:sldChg chg="add del">
        <pc:chgData name="Sebastiaan Durand" userId="7900940a-7fb9-492e-876f-fafcad17b81b" providerId="ADAL" clId="{843032FE-1F4D-46CF-BEFB-905E5FBDF847}" dt="2018-01-30T20:16:26.128" v="205" actId="2696"/>
        <pc:sldMkLst>
          <pc:docMk/>
          <pc:sldMk cId="735479675" sldId="364"/>
        </pc:sldMkLst>
      </pc:sldChg>
      <pc:sldChg chg="delSp modSp add">
        <pc:chgData name="Sebastiaan Durand" userId="7900940a-7fb9-492e-876f-fafcad17b81b" providerId="ADAL" clId="{843032FE-1F4D-46CF-BEFB-905E5FBDF847}" dt="2018-01-30T20:06:13.546" v="133" actId="1076"/>
        <pc:sldMkLst>
          <pc:docMk/>
          <pc:sldMk cId="4087915298" sldId="365"/>
        </pc:sldMkLst>
        <pc:picChg chg="del">
          <ac:chgData name="Sebastiaan Durand" userId="7900940a-7fb9-492e-876f-fafcad17b81b" providerId="ADAL" clId="{843032FE-1F4D-46CF-BEFB-905E5FBDF847}" dt="2018-01-30T20:06:03.373" v="124" actId="478"/>
          <ac:picMkLst>
            <pc:docMk/>
            <pc:sldMk cId="4087915298" sldId="365"/>
            <ac:picMk id="4" creationId="{B76A2BBE-4578-4AB4-8D90-3683054A7232}"/>
          </ac:picMkLst>
        </pc:picChg>
        <pc:picChg chg="del">
          <ac:chgData name="Sebastiaan Durand" userId="7900940a-7fb9-492e-876f-fafcad17b81b" providerId="ADAL" clId="{843032FE-1F4D-46CF-BEFB-905E5FBDF847}" dt="2018-01-30T20:06:03.838" v="125" actId="478"/>
          <ac:picMkLst>
            <pc:docMk/>
            <pc:sldMk cId="4087915298" sldId="365"/>
            <ac:picMk id="5" creationId="{205F18BB-5997-4A68-AB31-07DAD67E942E}"/>
          </ac:picMkLst>
        </pc:picChg>
        <pc:picChg chg="del">
          <ac:chgData name="Sebastiaan Durand" userId="7900940a-7fb9-492e-876f-fafcad17b81b" providerId="ADAL" clId="{843032FE-1F4D-46CF-BEFB-905E5FBDF847}" dt="2018-01-30T20:06:04.358" v="126" actId="478"/>
          <ac:picMkLst>
            <pc:docMk/>
            <pc:sldMk cId="4087915298" sldId="365"/>
            <ac:picMk id="6" creationId="{147197AF-1CA9-4187-A81F-43698DC10ECE}"/>
          </ac:picMkLst>
        </pc:picChg>
        <pc:picChg chg="mod">
          <ac:chgData name="Sebastiaan Durand" userId="7900940a-7fb9-492e-876f-fafcad17b81b" providerId="ADAL" clId="{843032FE-1F4D-46CF-BEFB-905E5FBDF847}" dt="2018-01-30T20:06:13.546" v="133" actId="1076"/>
          <ac:picMkLst>
            <pc:docMk/>
            <pc:sldMk cId="4087915298" sldId="365"/>
            <ac:picMk id="7" creationId="{59E62CAE-EAB0-44C1-8A2F-C4C67D8B49E8}"/>
          </ac:picMkLst>
        </pc:picChg>
      </pc:sldChg>
      <pc:sldChg chg="addSp delSp modSp add">
        <pc:chgData name="Sebastiaan Durand" userId="7900940a-7fb9-492e-876f-fafcad17b81b" providerId="ADAL" clId="{843032FE-1F4D-46CF-BEFB-905E5FBDF847}" dt="2018-01-30T20:07:29.785" v="144" actId="1076"/>
        <pc:sldMkLst>
          <pc:docMk/>
          <pc:sldMk cId="3326319917" sldId="366"/>
        </pc:sldMkLst>
        <pc:picChg chg="add mod">
          <ac:chgData name="Sebastiaan Durand" userId="7900940a-7fb9-492e-876f-fafcad17b81b" providerId="ADAL" clId="{843032FE-1F4D-46CF-BEFB-905E5FBDF847}" dt="2018-01-30T20:07:16.319" v="140" actId="1076"/>
          <ac:picMkLst>
            <pc:docMk/>
            <pc:sldMk cId="3326319917" sldId="366"/>
            <ac:picMk id="3" creationId="{18469C7B-F5E3-4A7D-B9F3-08A2F8C1A3F6}"/>
          </ac:picMkLst>
        </pc:picChg>
        <pc:picChg chg="del">
          <ac:chgData name="Sebastiaan Durand" userId="7900940a-7fb9-492e-876f-fafcad17b81b" providerId="ADAL" clId="{843032FE-1F4D-46CF-BEFB-905E5FBDF847}" dt="2018-01-30T20:07:07.773" v="135" actId="478"/>
          <ac:picMkLst>
            <pc:docMk/>
            <pc:sldMk cId="3326319917" sldId="366"/>
            <ac:picMk id="5" creationId="{28A95024-58C7-4804-A50B-0E293A1FEDC4}"/>
          </ac:picMkLst>
        </pc:picChg>
        <pc:picChg chg="del">
          <ac:chgData name="Sebastiaan Durand" userId="7900940a-7fb9-492e-876f-fafcad17b81b" providerId="ADAL" clId="{843032FE-1F4D-46CF-BEFB-905E5FBDF847}" dt="2018-01-30T20:07:08.711" v="137" actId="478"/>
          <ac:picMkLst>
            <pc:docMk/>
            <pc:sldMk cId="3326319917" sldId="366"/>
            <ac:picMk id="7" creationId="{8E5B10CE-5C16-46BF-8039-09E1759F23C7}"/>
          </ac:picMkLst>
        </pc:picChg>
        <pc:picChg chg="del">
          <ac:chgData name="Sebastiaan Durand" userId="7900940a-7fb9-492e-876f-fafcad17b81b" providerId="ADAL" clId="{843032FE-1F4D-46CF-BEFB-905E5FBDF847}" dt="2018-01-30T20:07:08.367" v="136" actId="478"/>
          <ac:picMkLst>
            <pc:docMk/>
            <pc:sldMk cId="3326319917" sldId="366"/>
            <ac:picMk id="8" creationId="{951E582E-9D3D-4FD8-85DC-D5C45D828E5E}"/>
          </ac:picMkLst>
        </pc:picChg>
        <pc:picChg chg="add mod">
          <ac:chgData name="Sebastiaan Durand" userId="7900940a-7fb9-492e-876f-fafcad17b81b" providerId="ADAL" clId="{843032FE-1F4D-46CF-BEFB-905E5FBDF847}" dt="2018-01-30T20:07:29.785" v="144" actId="1076"/>
          <ac:picMkLst>
            <pc:docMk/>
            <pc:sldMk cId="3326319917" sldId="366"/>
            <ac:picMk id="10" creationId="{115BC71A-5D86-4CBC-BEEE-C9F038B84185}"/>
          </ac:picMkLst>
        </pc:picChg>
      </pc:sldChg>
      <pc:sldChg chg="addSp delSp modSp add">
        <pc:chgData name="Sebastiaan Durand" userId="7900940a-7fb9-492e-876f-fafcad17b81b" providerId="ADAL" clId="{843032FE-1F4D-46CF-BEFB-905E5FBDF847}" dt="2018-01-30T20:09:56.949" v="188" actId="14100"/>
        <pc:sldMkLst>
          <pc:docMk/>
          <pc:sldMk cId="52138186" sldId="367"/>
        </pc:sldMkLst>
        <pc:spChg chg="add del mod">
          <ac:chgData name="Sebastiaan Durand" userId="7900940a-7fb9-492e-876f-fafcad17b81b" providerId="ADAL" clId="{843032FE-1F4D-46CF-BEFB-905E5FBDF847}" dt="2018-01-30T20:09:34.131" v="175" actId="14100"/>
          <ac:spMkLst>
            <pc:docMk/>
            <pc:sldMk cId="52138186" sldId="367"/>
            <ac:spMk id="4" creationId="{84E80614-7519-4310-8AFC-9888E59E83DB}"/>
          </ac:spMkLst>
        </pc:spChg>
        <pc:picChg chg="del">
          <ac:chgData name="Sebastiaan Durand" userId="7900940a-7fb9-492e-876f-fafcad17b81b" providerId="ADAL" clId="{843032FE-1F4D-46CF-BEFB-905E5FBDF847}" dt="2018-01-30T20:09:25.708" v="172" actId="478"/>
          <ac:picMkLst>
            <pc:docMk/>
            <pc:sldMk cId="52138186" sldId="367"/>
            <ac:picMk id="5" creationId="{812EB42E-1CFE-4338-8CDB-77DED251BD58}"/>
          </ac:picMkLst>
        </pc:picChg>
        <pc:picChg chg="del">
          <ac:chgData name="Sebastiaan Durand" userId="7900940a-7fb9-492e-876f-fafcad17b81b" providerId="ADAL" clId="{843032FE-1F4D-46CF-BEFB-905E5FBDF847}" dt="2018-01-30T20:09:28.679" v="173" actId="478"/>
          <ac:picMkLst>
            <pc:docMk/>
            <pc:sldMk cId="52138186" sldId="367"/>
            <ac:picMk id="7" creationId="{2E67E558-9FCD-4131-8559-E1FB617345DF}"/>
          </ac:picMkLst>
        </pc:picChg>
        <pc:picChg chg="add mod">
          <ac:chgData name="Sebastiaan Durand" userId="7900940a-7fb9-492e-876f-fafcad17b81b" providerId="ADAL" clId="{843032FE-1F4D-46CF-BEFB-905E5FBDF847}" dt="2018-01-30T20:09:47.272" v="183" actId="1076"/>
          <ac:picMkLst>
            <pc:docMk/>
            <pc:sldMk cId="52138186" sldId="367"/>
            <ac:picMk id="8" creationId="{234DC1EF-1E77-4539-8197-480FE1819E52}"/>
          </ac:picMkLst>
        </pc:picChg>
        <pc:picChg chg="del">
          <ac:chgData name="Sebastiaan Durand" userId="7900940a-7fb9-492e-876f-fafcad17b81b" providerId="ADAL" clId="{843032FE-1F4D-46CF-BEFB-905E5FBDF847}" dt="2018-01-30T20:09:29.163" v="174" actId="478"/>
          <ac:picMkLst>
            <pc:docMk/>
            <pc:sldMk cId="52138186" sldId="367"/>
            <ac:picMk id="9" creationId="{15E011B5-B70E-4FA4-AE34-34BACAA082B8}"/>
          </ac:picMkLst>
        </pc:picChg>
        <pc:picChg chg="del">
          <ac:chgData name="Sebastiaan Durand" userId="7900940a-7fb9-492e-876f-fafcad17b81b" providerId="ADAL" clId="{843032FE-1F4D-46CF-BEFB-905E5FBDF847}" dt="2018-01-30T20:09:34.881" v="176" actId="478"/>
          <ac:picMkLst>
            <pc:docMk/>
            <pc:sldMk cId="52138186" sldId="367"/>
            <ac:picMk id="11" creationId="{EF8CF04F-37F0-4B7B-AF8D-8940F74AC083}"/>
          </ac:picMkLst>
        </pc:picChg>
        <pc:picChg chg="add mod">
          <ac:chgData name="Sebastiaan Durand" userId="7900940a-7fb9-492e-876f-fafcad17b81b" providerId="ADAL" clId="{843032FE-1F4D-46CF-BEFB-905E5FBDF847}" dt="2018-01-30T20:09:49.491" v="184" actId="1076"/>
          <ac:picMkLst>
            <pc:docMk/>
            <pc:sldMk cId="52138186" sldId="367"/>
            <ac:picMk id="12" creationId="{EED5118A-880B-4548-B8AA-80DC65BF5305}"/>
          </ac:picMkLst>
        </pc:picChg>
        <pc:picChg chg="del">
          <ac:chgData name="Sebastiaan Durand" userId="7900940a-7fb9-492e-876f-fafcad17b81b" providerId="ADAL" clId="{843032FE-1F4D-46CF-BEFB-905E5FBDF847}" dt="2018-01-30T20:09:35.303" v="177" actId="478"/>
          <ac:picMkLst>
            <pc:docMk/>
            <pc:sldMk cId="52138186" sldId="367"/>
            <ac:picMk id="13" creationId="{086BE01D-C36C-465A-B71E-DDA2368844DD}"/>
          </ac:picMkLst>
        </pc:picChg>
        <pc:picChg chg="add mod">
          <ac:chgData name="Sebastiaan Durand" userId="7900940a-7fb9-492e-876f-fafcad17b81b" providerId="ADAL" clId="{843032FE-1F4D-46CF-BEFB-905E5FBDF847}" dt="2018-01-30T20:09:56.949" v="188" actId="14100"/>
          <ac:picMkLst>
            <pc:docMk/>
            <pc:sldMk cId="52138186" sldId="367"/>
            <ac:picMk id="15" creationId="{70F83E67-86A2-4A11-A34E-19805FE9C028}"/>
          </ac:picMkLst>
        </pc:picChg>
      </pc:sldChg>
      <pc:sldChg chg="modSp add">
        <pc:chgData name="Sebastiaan Durand" userId="7900940a-7fb9-492e-876f-fafcad17b81b" providerId="ADAL" clId="{843032FE-1F4D-46CF-BEFB-905E5FBDF847}" dt="2018-01-30T20:45:19.963" v="778" actId="20577"/>
        <pc:sldMkLst>
          <pc:docMk/>
          <pc:sldMk cId="2686849270" sldId="368"/>
        </pc:sldMkLst>
        <pc:spChg chg="mod">
          <ac:chgData name="Sebastiaan Durand" userId="7900940a-7fb9-492e-876f-fafcad17b81b" providerId="ADAL" clId="{843032FE-1F4D-46CF-BEFB-905E5FBDF847}" dt="2018-01-30T20:45:19.963" v="778" actId="20577"/>
          <ac:spMkLst>
            <pc:docMk/>
            <pc:sldMk cId="2686849270" sldId="368"/>
            <ac:spMk id="3" creationId="{00000000-0000-0000-0000-000000000000}"/>
          </ac:spMkLst>
        </pc:spChg>
      </pc:sldChg>
      <pc:sldChg chg="addSp delSp modSp add">
        <pc:chgData name="Sebastiaan Durand" userId="7900940a-7fb9-492e-876f-fafcad17b81b" providerId="ADAL" clId="{843032FE-1F4D-46CF-BEFB-905E5FBDF847}" dt="2018-01-30T20:17:29.182" v="218" actId="1076"/>
        <pc:sldMkLst>
          <pc:docMk/>
          <pc:sldMk cId="800107082" sldId="369"/>
        </pc:sldMkLst>
        <pc:picChg chg="add mod">
          <ac:chgData name="Sebastiaan Durand" userId="7900940a-7fb9-492e-876f-fafcad17b81b" providerId="ADAL" clId="{843032FE-1F4D-46CF-BEFB-905E5FBDF847}" dt="2018-01-30T20:17:21.393" v="213" actId="1076"/>
          <ac:picMkLst>
            <pc:docMk/>
            <pc:sldMk cId="800107082" sldId="369"/>
            <ac:picMk id="4" creationId="{A4175415-6577-4E32-BA98-A3FAFFC13557}"/>
          </ac:picMkLst>
        </pc:picChg>
        <pc:picChg chg="add mod">
          <ac:chgData name="Sebastiaan Durand" userId="7900940a-7fb9-492e-876f-fafcad17b81b" providerId="ADAL" clId="{843032FE-1F4D-46CF-BEFB-905E5FBDF847}" dt="2018-01-30T20:17:29.182" v="218" actId="1076"/>
          <ac:picMkLst>
            <pc:docMk/>
            <pc:sldMk cId="800107082" sldId="369"/>
            <ac:picMk id="6" creationId="{1BCCC4CD-D1B3-411E-8B7D-3D8DB3E4EE3C}"/>
          </ac:picMkLst>
        </pc:picChg>
        <pc:picChg chg="del">
          <ac:chgData name="Sebastiaan Durand" userId="7900940a-7fb9-492e-876f-fafcad17b81b" providerId="ADAL" clId="{843032FE-1F4D-46CF-BEFB-905E5FBDF847}" dt="2018-01-30T20:16:53.985" v="208" actId="478"/>
          <ac:picMkLst>
            <pc:docMk/>
            <pc:sldMk cId="800107082" sldId="369"/>
            <ac:picMk id="8" creationId="{234DC1EF-1E77-4539-8197-480FE1819E52}"/>
          </ac:picMkLst>
        </pc:picChg>
        <pc:picChg chg="del">
          <ac:chgData name="Sebastiaan Durand" userId="7900940a-7fb9-492e-876f-fafcad17b81b" providerId="ADAL" clId="{843032FE-1F4D-46CF-BEFB-905E5FBDF847}" dt="2018-01-30T20:16:54.391" v="209" actId="478"/>
          <ac:picMkLst>
            <pc:docMk/>
            <pc:sldMk cId="800107082" sldId="369"/>
            <ac:picMk id="12" creationId="{EED5118A-880B-4548-B8AA-80DC65BF5305}"/>
          </ac:picMkLst>
        </pc:picChg>
        <pc:picChg chg="del">
          <ac:chgData name="Sebastiaan Durand" userId="7900940a-7fb9-492e-876f-fafcad17b81b" providerId="ADAL" clId="{843032FE-1F4D-46CF-BEFB-905E5FBDF847}" dt="2018-01-30T20:16:54.844" v="210" actId="478"/>
          <ac:picMkLst>
            <pc:docMk/>
            <pc:sldMk cId="800107082" sldId="369"/>
            <ac:picMk id="15" creationId="{70F83E67-86A2-4A11-A34E-19805FE9C028}"/>
          </ac:picMkLst>
        </pc:picChg>
      </pc:sldChg>
      <pc:sldChg chg="modSp add ord">
        <pc:chgData name="Sebastiaan Durand" userId="7900940a-7fb9-492e-876f-fafcad17b81b" providerId="ADAL" clId="{843032FE-1F4D-46CF-BEFB-905E5FBDF847}" dt="2018-01-30T20:20:04.302" v="280" actId="404"/>
        <pc:sldMkLst>
          <pc:docMk/>
          <pc:sldMk cId="2375792158" sldId="370"/>
        </pc:sldMkLst>
        <pc:spChg chg="mod">
          <ac:chgData name="Sebastiaan Durand" userId="7900940a-7fb9-492e-876f-fafcad17b81b" providerId="ADAL" clId="{843032FE-1F4D-46CF-BEFB-905E5FBDF847}" dt="2018-01-30T20:20:04.302" v="280" actId="404"/>
          <ac:spMkLst>
            <pc:docMk/>
            <pc:sldMk cId="2375792158" sldId="370"/>
            <ac:spMk id="3" creationId="{00000000-0000-0000-0000-000000000000}"/>
          </ac:spMkLst>
        </pc:spChg>
      </pc:sldChg>
      <pc:sldChg chg="modSp add ord">
        <pc:chgData name="Sebastiaan Durand" userId="7900940a-7fb9-492e-876f-fafcad17b81b" providerId="ADAL" clId="{843032FE-1F4D-46CF-BEFB-905E5FBDF847}" dt="2018-01-30T20:37:07.849" v="379" actId="20577"/>
        <pc:sldMkLst>
          <pc:docMk/>
          <pc:sldMk cId="142325122" sldId="371"/>
        </pc:sldMkLst>
        <pc:spChg chg="mod">
          <ac:chgData name="Sebastiaan Durand" userId="7900940a-7fb9-492e-876f-fafcad17b81b" providerId="ADAL" clId="{843032FE-1F4D-46CF-BEFB-905E5FBDF847}" dt="2018-01-30T20:37:07.849" v="379" actId="20577"/>
          <ac:spMkLst>
            <pc:docMk/>
            <pc:sldMk cId="142325122" sldId="371"/>
            <ac:spMk id="3" creationId="{00000000-0000-0000-0000-000000000000}"/>
          </ac:spMkLst>
        </pc:spChg>
      </pc:sldChg>
      <pc:sldChg chg="modSp add ord">
        <pc:chgData name="Sebastiaan Durand" userId="7900940a-7fb9-492e-876f-fafcad17b81b" providerId="ADAL" clId="{843032FE-1F4D-46CF-BEFB-905E5FBDF847}" dt="2018-01-30T20:39:14.756" v="531" actId="20577"/>
        <pc:sldMkLst>
          <pc:docMk/>
          <pc:sldMk cId="4191905454" sldId="372"/>
        </pc:sldMkLst>
        <pc:spChg chg="mod">
          <ac:chgData name="Sebastiaan Durand" userId="7900940a-7fb9-492e-876f-fafcad17b81b" providerId="ADAL" clId="{843032FE-1F4D-46CF-BEFB-905E5FBDF847}" dt="2018-01-30T20:37:31.629" v="391" actId="20577"/>
          <ac:spMkLst>
            <pc:docMk/>
            <pc:sldMk cId="4191905454" sldId="372"/>
            <ac:spMk id="2" creationId="{00000000-0000-0000-0000-000000000000}"/>
          </ac:spMkLst>
        </pc:spChg>
        <pc:spChg chg="mod">
          <ac:chgData name="Sebastiaan Durand" userId="7900940a-7fb9-492e-876f-fafcad17b81b" providerId="ADAL" clId="{843032FE-1F4D-46CF-BEFB-905E5FBDF847}" dt="2018-01-30T20:39:14.756" v="531" actId="20577"/>
          <ac:spMkLst>
            <pc:docMk/>
            <pc:sldMk cId="4191905454" sldId="372"/>
            <ac:spMk id="3" creationId="{00000000-0000-0000-0000-000000000000}"/>
          </ac:spMkLst>
        </pc:spChg>
      </pc:sldChg>
      <pc:sldChg chg="modSp add ord">
        <pc:chgData name="Sebastiaan Durand" userId="7900940a-7fb9-492e-876f-fafcad17b81b" providerId="ADAL" clId="{843032FE-1F4D-46CF-BEFB-905E5FBDF847}" dt="2018-01-30T20:43:24.069" v="625" actId="20577"/>
        <pc:sldMkLst>
          <pc:docMk/>
          <pc:sldMk cId="1988956619" sldId="373"/>
        </pc:sldMkLst>
        <pc:spChg chg="mod">
          <ac:chgData name="Sebastiaan Durand" userId="7900940a-7fb9-492e-876f-fafcad17b81b" providerId="ADAL" clId="{843032FE-1F4D-46CF-BEFB-905E5FBDF847}" dt="2018-01-30T20:39:37.333" v="545" actId="20577"/>
          <ac:spMkLst>
            <pc:docMk/>
            <pc:sldMk cId="1988956619" sldId="373"/>
            <ac:spMk id="2" creationId="{00000000-0000-0000-0000-000000000000}"/>
          </ac:spMkLst>
        </pc:spChg>
        <pc:spChg chg="mod">
          <ac:chgData name="Sebastiaan Durand" userId="7900940a-7fb9-492e-876f-fafcad17b81b" providerId="ADAL" clId="{843032FE-1F4D-46CF-BEFB-905E5FBDF847}" dt="2018-01-30T20:43:24.069" v="625" actId="20577"/>
          <ac:spMkLst>
            <pc:docMk/>
            <pc:sldMk cId="1988956619" sldId="373"/>
            <ac:spMk id="3" creationId="{00000000-0000-0000-0000-000000000000}"/>
          </ac:spMkLst>
        </pc:spChg>
      </pc:sldChg>
      <pc:sldChg chg="modSp add ord">
        <pc:chgData name="Sebastiaan Durand" userId="7900940a-7fb9-492e-876f-fafcad17b81b" providerId="ADAL" clId="{843032FE-1F4D-46CF-BEFB-905E5FBDF847}" dt="2018-01-30T20:42:48.717" v="608" actId="6549"/>
        <pc:sldMkLst>
          <pc:docMk/>
          <pc:sldMk cId="3871507055" sldId="374"/>
        </pc:sldMkLst>
        <pc:spChg chg="mod">
          <ac:chgData name="Sebastiaan Durand" userId="7900940a-7fb9-492e-876f-fafcad17b81b" providerId="ADAL" clId="{843032FE-1F4D-46CF-BEFB-905E5FBDF847}" dt="2018-01-30T20:41:59.968" v="605" actId="20577"/>
          <ac:spMkLst>
            <pc:docMk/>
            <pc:sldMk cId="3871507055" sldId="374"/>
            <ac:spMk id="2" creationId="{00000000-0000-0000-0000-000000000000}"/>
          </ac:spMkLst>
        </pc:spChg>
        <pc:spChg chg="mod">
          <ac:chgData name="Sebastiaan Durand" userId="7900940a-7fb9-492e-876f-fafcad17b81b" providerId="ADAL" clId="{843032FE-1F4D-46CF-BEFB-905E5FBDF847}" dt="2018-01-30T20:42:48.717" v="608" actId="6549"/>
          <ac:spMkLst>
            <pc:docMk/>
            <pc:sldMk cId="3871507055" sldId="374"/>
            <ac:spMk id="3" creationId="{00000000-0000-0000-0000-000000000000}"/>
          </ac:spMkLst>
        </pc:spChg>
      </pc:sldChg>
      <pc:sldChg chg="modSp add">
        <pc:chgData name="Sebastiaan Durand" userId="7900940a-7fb9-492e-876f-fafcad17b81b" providerId="ADAL" clId="{843032FE-1F4D-46CF-BEFB-905E5FBDF847}" dt="2018-01-30T20:44:47.036" v="662" actId="20577"/>
        <pc:sldMkLst>
          <pc:docMk/>
          <pc:sldMk cId="846154873" sldId="375"/>
        </pc:sldMkLst>
        <pc:spChg chg="mod">
          <ac:chgData name="Sebastiaan Durand" userId="7900940a-7fb9-492e-876f-fafcad17b81b" providerId="ADAL" clId="{843032FE-1F4D-46CF-BEFB-905E5FBDF847}" dt="2018-01-30T20:43:52.584" v="631" actId="20577"/>
          <ac:spMkLst>
            <pc:docMk/>
            <pc:sldMk cId="846154873" sldId="375"/>
            <ac:spMk id="2" creationId="{00000000-0000-0000-0000-000000000000}"/>
          </ac:spMkLst>
        </pc:spChg>
        <pc:spChg chg="mod">
          <ac:chgData name="Sebastiaan Durand" userId="7900940a-7fb9-492e-876f-fafcad17b81b" providerId="ADAL" clId="{843032FE-1F4D-46CF-BEFB-905E5FBDF847}" dt="2018-01-30T20:44:47.036" v="662" actId="20577"/>
          <ac:spMkLst>
            <pc:docMk/>
            <pc:sldMk cId="846154873" sldId="375"/>
            <ac:spMk id="3" creationId="{00000000-0000-0000-0000-000000000000}"/>
          </ac:spMkLst>
        </pc:spChg>
      </pc:sldChg>
    </pc:docChg>
  </pc:docChgLst>
  <pc:docChgLst>
    <pc:chgData name="Sebastiaan Durand" userId="7900940a-7fb9-492e-876f-fafcad17b81b" providerId="ADAL" clId="{E2E72F5D-5572-4D10-BD66-EE706036940D}"/>
    <pc:docChg chg="modSld sldOrd">
      <pc:chgData name="Sebastiaan Durand" userId="7900940a-7fb9-492e-876f-fafcad17b81b" providerId="ADAL" clId="{E2E72F5D-5572-4D10-BD66-EE706036940D}" dt="2018-01-31T11:45:46.521" v="0"/>
      <pc:docMkLst>
        <pc:docMk/>
      </pc:docMkLst>
      <pc:sldChg chg="ord">
        <pc:chgData name="Sebastiaan Durand" userId="7900940a-7fb9-492e-876f-fafcad17b81b" providerId="ADAL" clId="{E2E72F5D-5572-4D10-BD66-EE706036940D}" dt="2018-01-31T11:45:46.521" v="0"/>
        <pc:sldMkLst>
          <pc:docMk/>
          <pc:sldMk cId="3298335957" sldId="3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29837"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l-NL" altLang="nl-NL"/>
          </a:p>
        </p:txBody>
      </p:sp>
      <p:sp>
        <p:nvSpPr>
          <p:cNvPr id="3075" name="Rectangle 3"/>
          <p:cNvSpPr>
            <a:spLocks noGrp="1" noChangeArrowheads="1"/>
          </p:cNvSpPr>
          <p:nvPr>
            <p:ph type="dt" idx="1"/>
          </p:nvPr>
        </p:nvSpPr>
        <p:spPr bwMode="auto">
          <a:xfrm>
            <a:off x="3829761" y="0"/>
            <a:ext cx="2929837"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l-NL" altLang="nl-NL"/>
          </a:p>
        </p:txBody>
      </p:sp>
      <p:sp>
        <p:nvSpPr>
          <p:cNvPr id="3076"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6117" y="4722694"/>
            <a:ext cx="5408930" cy="447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078" name="Rectangle 6"/>
          <p:cNvSpPr>
            <a:spLocks noGrp="1" noChangeArrowheads="1"/>
          </p:cNvSpPr>
          <p:nvPr>
            <p:ph type="ftr" sz="quarter" idx="4"/>
          </p:nvPr>
        </p:nvSpPr>
        <p:spPr bwMode="auto">
          <a:xfrm>
            <a:off x="0" y="9443662"/>
            <a:ext cx="2929837"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l-NL" altLang="nl-NL"/>
          </a:p>
        </p:txBody>
      </p:sp>
      <p:sp>
        <p:nvSpPr>
          <p:cNvPr id="3079" name="Rectangle 7"/>
          <p:cNvSpPr>
            <a:spLocks noGrp="1" noChangeArrowheads="1"/>
          </p:cNvSpPr>
          <p:nvPr>
            <p:ph type="sldNum" sz="quarter" idx="5"/>
          </p:nvPr>
        </p:nvSpPr>
        <p:spPr bwMode="auto">
          <a:xfrm>
            <a:off x="3829761" y="9443662"/>
            <a:ext cx="2929837"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6907845-4C68-4F35-9D52-FC7580D3358E}" type="slidenum">
              <a:rPr lang="nl-NL" altLang="nl-NL"/>
              <a:pPr/>
              <a:t>‹#›</a:t>
            </a:fld>
            <a:endParaRPr lang="nl-NL" altLang="nl-NL"/>
          </a:p>
        </p:txBody>
      </p:sp>
    </p:spTree>
    <p:extLst>
      <p:ext uri="{BB962C8B-B14F-4D97-AF65-F5344CB8AC3E}">
        <p14:creationId xmlns:p14="http://schemas.microsoft.com/office/powerpoint/2010/main" val="4830816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AC25D33-0BA2-4F82-B210-3C6D0F4C9B28}" type="slidenum">
              <a:rPr lang="nl-NL" smtClean="0"/>
              <a:t>1</a:t>
            </a:fld>
            <a:endParaRPr lang="nl-NL"/>
          </a:p>
        </p:txBody>
      </p:sp>
    </p:spTree>
    <p:extLst>
      <p:ext uri="{BB962C8B-B14F-4D97-AF65-F5344CB8AC3E}">
        <p14:creationId xmlns:p14="http://schemas.microsoft.com/office/powerpoint/2010/main" val="1708387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FF8D00"/>
        </a:solidFill>
        <a:effectLst/>
      </p:bgPr>
    </p:bg>
    <p:spTree>
      <p:nvGrpSpPr>
        <p:cNvPr id="1" name=""/>
        <p:cNvGrpSpPr/>
        <p:nvPr/>
      </p:nvGrpSpPr>
      <p:grpSpPr>
        <a:xfrm>
          <a:off x="0" y="0"/>
          <a:ext cx="0" cy="0"/>
          <a:chOff x="0" y="0"/>
          <a:chExt cx="0" cy="0"/>
        </a:xfrm>
      </p:grpSpPr>
      <p:pic>
        <p:nvPicPr>
          <p:cNvPr id="25602" name="Picture 2" descr="Vlag_diap2"/>
          <p:cNvPicPr>
            <a:picLocks noChangeAspect="1" noChangeArrowheads="1"/>
          </p:cNvPicPr>
          <p:nvPr/>
        </p:nvPicPr>
        <p:blipFill>
          <a:blip r:embed="rId2" cstate="screen">
            <a:extLst>
              <a:ext uri="{28A0092B-C50C-407E-A947-70E740481C1C}">
                <a14:useLocalDpi xmlns:a14="http://schemas.microsoft.com/office/drawing/2010/main"/>
              </a:ext>
            </a:extLst>
          </a:blip>
          <a:srcRect l="11290" r="33696"/>
          <a:stretch>
            <a:fillRect/>
          </a:stretch>
        </p:blipFill>
        <p:spPr bwMode="auto">
          <a:xfrm>
            <a:off x="0" y="365125"/>
            <a:ext cx="9144000" cy="3267075"/>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ctrTitle"/>
          </p:nvPr>
        </p:nvSpPr>
        <p:spPr>
          <a:xfrm>
            <a:off x="2382838" y="3890963"/>
            <a:ext cx="6269037" cy="1681162"/>
          </a:xfrm>
        </p:spPr>
        <p:txBody>
          <a:bodyPr lIns="0" anchor="b"/>
          <a:lstStyle>
            <a:lvl1pPr>
              <a:lnSpc>
                <a:spcPct val="90000"/>
              </a:lnSpc>
              <a:defRPr>
                <a:solidFill>
                  <a:schemeClr val="tx2"/>
                </a:solidFill>
              </a:defRPr>
            </a:lvl1pPr>
          </a:lstStyle>
          <a:p>
            <a:pPr lvl="0"/>
            <a:r>
              <a:rPr lang="nl-NL" altLang="nl-NL" noProof="0"/>
              <a:t>Klik om de stijl te bewerken</a:t>
            </a:r>
          </a:p>
        </p:txBody>
      </p:sp>
      <p:sp>
        <p:nvSpPr>
          <p:cNvPr id="25604" name="Rectangle 4"/>
          <p:cNvSpPr>
            <a:spLocks noGrp="1" noChangeArrowheads="1"/>
          </p:cNvSpPr>
          <p:nvPr>
            <p:ph type="subTitle" idx="1"/>
          </p:nvPr>
        </p:nvSpPr>
        <p:spPr>
          <a:xfrm>
            <a:off x="2382838" y="5575300"/>
            <a:ext cx="6269037" cy="706438"/>
          </a:xfrm>
        </p:spPr>
        <p:txBody>
          <a:bodyPr lIns="0"/>
          <a:lstStyle>
            <a:lvl1pPr marL="0" indent="0">
              <a:buFontTx/>
              <a:buNone/>
              <a:defRPr sz="2000">
                <a:solidFill>
                  <a:schemeClr val="tx2"/>
                </a:solidFill>
              </a:defRPr>
            </a:lvl1pPr>
          </a:lstStyle>
          <a:p>
            <a:pPr lvl="0"/>
            <a:r>
              <a:rPr lang="nl-NL" altLang="nl-NL" noProof="0"/>
              <a:t>Klik om de ondertitelstijl van het model te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4D70418-E0E7-4EBF-BA30-5FBC27E2DA84}" type="slidenum">
              <a:rPr lang="nl-NL" altLang="nl-NL"/>
              <a:pPr/>
              <a:t>‹#›</a:t>
            </a:fld>
            <a:endParaRPr lang="nl-NL" altLang="nl-NL"/>
          </a:p>
        </p:txBody>
      </p:sp>
    </p:spTree>
    <p:extLst>
      <p:ext uri="{BB962C8B-B14F-4D97-AF65-F5344CB8AC3E}">
        <p14:creationId xmlns:p14="http://schemas.microsoft.com/office/powerpoint/2010/main" val="1960698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027113"/>
            <a:ext cx="2057400" cy="512127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027113"/>
            <a:ext cx="6019800" cy="512127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573DE64C-2E4C-4340-ABB2-FE241D3DBE44}" type="slidenum">
              <a:rPr lang="nl-NL" altLang="nl-NL"/>
              <a:pPr/>
              <a:t>‹#›</a:t>
            </a:fld>
            <a:endParaRPr lang="nl-NL" altLang="nl-NL"/>
          </a:p>
        </p:txBody>
      </p:sp>
    </p:spTree>
    <p:extLst>
      <p:ext uri="{BB962C8B-B14F-4D97-AF65-F5344CB8AC3E}">
        <p14:creationId xmlns:p14="http://schemas.microsoft.com/office/powerpoint/2010/main" val="170370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1027113"/>
            <a:ext cx="8229600" cy="833437"/>
          </a:xfrm>
        </p:spPr>
        <p:txBody>
          <a:bodyPr/>
          <a:lstStyle/>
          <a:p>
            <a:r>
              <a:rPr lang="nl-NL"/>
              <a:t>Klik om de stijl te bewerken</a:t>
            </a:r>
          </a:p>
        </p:txBody>
      </p:sp>
      <p:sp>
        <p:nvSpPr>
          <p:cNvPr id="3" name="Tijdelijke aanduiding voor tekst 2"/>
          <p:cNvSpPr>
            <a:spLocks noGrp="1"/>
          </p:cNvSpPr>
          <p:nvPr>
            <p:ph type="body" sz="half" idx="1"/>
          </p:nvPr>
        </p:nvSpPr>
        <p:spPr>
          <a:xfrm>
            <a:off x="457200" y="2081213"/>
            <a:ext cx="4038600" cy="40671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2081213"/>
            <a:ext cx="4038600" cy="40671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6553200" y="6423025"/>
            <a:ext cx="2133600" cy="331788"/>
          </a:xfrm>
        </p:spPr>
        <p:txBody>
          <a:bodyPr/>
          <a:lstStyle>
            <a:lvl1pPr>
              <a:defRPr/>
            </a:lvl1pPr>
          </a:lstStyle>
          <a:p>
            <a:fld id="{FBEAB65F-B89F-437C-AB44-00A7C63C9C76}" type="slidenum">
              <a:rPr lang="nl-NL" altLang="nl-NL"/>
              <a:pPr/>
              <a:t>‹#›</a:t>
            </a:fld>
            <a:endParaRPr lang="nl-NL" altLang="nl-NL"/>
          </a:p>
        </p:txBody>
      </p:sp>
    </p:spTree>
    <p:extLst>
      <p:ext uri="{BB962C8B-B14F-4D97-AF65-F5344CB8AC3E}">
        <p14:creationId xmlns:p14="http://schemas.microsoft.com/office/powerpoint/2010/main" val="725619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1027113"/>
            <a:ext cx="8229600" cy="833437"/>
          </a:xfrm>
        </p:spPr>
        <p:txBody>
          <a:bodyPr/>
          <a:lstStyle/>
          <a:p>
            <a:r>
              <a:rPr lang="nl-NL"/>
              <a:t>Klik om de stijl te bewerken</a:t>
            </a:r>
          </a:p>
        </p:txBody>
      </p:sp>
      <p:sp>
        <p:nvSpPr>
          <p:cNvPr id="3" name="Tijdelijke aanduiding voor inhoud 2"/>
          <p:cNvSpPr>
            <a:spLocks noGrp="1"/>
          </p:cNvSpPr>
          <p:nvPr>
            <p:ph sz="half" idx="1"/>
          </p:nvPr>
        </p:nvSpPr>
        <p:spPr>
          <a:xfrm>
            <a:off x="457200" y="2081213"/>
            <a:ext cx="4038600" cy="40671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648200" y="2081213"/>
            <a:ext cx="4038600" cy="40671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6553200" y="6423025"/>
            <a:ext cx="2133600" cy="331788"/>
          </a:xfrm>
        </p:spPr>
        <p:txBody>
          <a:bodyPr/>
          <a:lstStyle>
            <a:lvl1pPr>
              <a:defRPr/>
            </a:lvl1pPr>
          </a:lstStyle>
          <a:p>
            <a:fld id="{D7F44A4D-2DF4-4786-841C-4E0361B65849}" type="slidenum">
              <a:rPr lang="nl-NL" altLang="nl-NL"/>
              <a:pPr/>
              <a:t>‹#›</a:t>
            </a:fld>
            <a:endParaRPr lang="nl-NL" altLang="nl-NL"/>
          </a:p>
        </p:txBody>
      </p:sp>
    </p:spTree>
    <p:extLst>
      <p:ext uri="{BB962C8B-B14F-4D97-AF65-F5344CB8AC3E}">
        <p14:creationId xmlns:p14="http://schemas.microsoft.com/office/powerpoint/2010/main" val="71026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D0D6EED-DB5C-4D49-BDB3-4B766E84DB1C}" type="slidenum">
              <a:rPr lang="nl-NL" altLang="nl-NL"/>
              <a:pPr/>
              <a:t>‹#›</a:t>
            </a:fld>
            <a:endParaRPr lang="nl-NL" altLang="nl-NL"/>
          </a:p>
        </p:txBody>
      </p:sp>
    </p:spTree>
    <p:extLst>
      <p:ext uri="{BB962C8B-B14F-4D97-AF65-F5344CB8AC3E}">
        <p14:creationId xmlns:p14="http://schemas.microsoft.com/office/powerpoint/2010/main" val="278807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C0B654A4-1C8B-4BDD-8934-35A5787F491B}" type="slidenum">
              <a:rPr lang="nl-NL" altLang="nl-NL"/>
              <a:pPr/>
              <a:t>‹#›</a:t>
            </a:fld>
            <a:endParaRPr lang="nl-NL" altLang="nl-NL"/>
          </a:p>
        </p:txBody>
      </p:sp>
    </p:spTree>
    <p:extLst>
      <p:ext uri="{BB962C8B-B14F-4D97-AF65-F5344CB8AC3E}">
        <p14:creationId xmlns:p14="http://schemas.microsoft.com/office/powerpoint/2010/main" val="97646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2081213"/>
            <a:ext cx="4038600"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2081213"/>
            <a:ext cx="4038600"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E148FB90-C776-4DB4-BC44-EA814B76F611}" type="slidenum">
              <a:rPr lang="nl-NL" altLang="nl-NL"/>
              <a:pPr/>
              <a:t>‹#›</a:t>
            </a:fld>
            <a:endParaRPr lang="nl-NL" altLang="nl-NL"/>
          </a:p>
        </p:txBody>
      </p:sp>
    </p:spTree>
    <p:extLst>
      <p:ext uri="{BB962C8B-B14F-4D97-AF65-F5344CB8AC3E}">
        <p14:creationId xmlns:p14="http://schemas.microsoft.com/office/powerpoint/2010/main" val="253995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5979B9B3-50E9-4F55-A45B-B247704783F7}" type="slidenum">
              <a:rPr lang="nl-NL" altLang="nl-NL"/>
              <a:pPr/>
              <a:t>‹#›</a:t>
            </a:fld>
            <a:endParaRPr lang="nl-NL" altLang="nl-NL"/>
          </a:p>
        </p:txBody>
      </p:sp>
    </p:spTree>
    <p:extLst>
      <p:ext uri="{BB962C8B-B14F-4D97-AF65-F5344CB8AC3E}">
        <p14:creationId xmlns:p14="http://schemas.microsoft.com/office/powerpoint/2010/main" val="351955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7C4EFE3E-A247-43F6-8BBA-D6DD767A89B6}" type="slidenum">
              <a:rPr lang="nl-NL" altLang="nl-NL"/>
              <a:pPr/>
              <a:t>‹#›</a:t>
            </a:fld>
            <a:endParaRPr lang="nl-NL" altLang="nl-NL"/>
          </a:p>
        </p:txBody>
      </p:sp>
    </p:spTree>
    <p:extLst>
      <p:ext uri="{BB962C8B-B14F-4D97-AF65-F5344CB8AC3E}">
        <p14:creationId xmlns:p14="http://schemas.microsoft.com/office/powerpoint/2010/main" val="763937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2E927641-A844-46D1-BB32-A9C69D446BB1}" type="slidenum">
              <a:rPr lang="nl-NL" altLang="nl-NL"/>
              <a:pPr/>
              <a:t>‹#›</a:t>
            </a:fld>
            <a:endParaRPr lang="nl-NL" altLang="nl-NL"/>
          </a:p>
        </p:txBody>
      </p:sp>
    </p:spTree>
    <p:extLst>
      <p:ext uri="{BB962C8B-B14F-4D97-AF65-F5344CB8AC3E}">
        <p14:creationId xmlns:p14="http://schemas.microsoft.com/office/powerpoint/2010/main" val="2296963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9492C6D8-41E7-46C2-B028-E4848D0050A0}" type="slidenum">
              <a:rPr lang="nl-NL" altLang="nl-NL"/>
              <a:pPr/>
              <a:t>‹#›</a:t>
            </a:fld>
            <a:endParaRPr lang="nl-NL" altLang="nl-NL"/>
          </a:p>
        </p:txBody>
      </p:sp>
    </p:spTree>
    <p:extLst>
      <p:ext uri="{BB962C8B-B14F-4D97-AF65-F5344CB8AC3E}">
        <p14:creationId xmlns:p14="http://schemas.microsoft.com/office/powerpoint/2010/main" val="258201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19AE86ED-47F8-467D-BAA9-502C9408ABF7}" type="slidenum">
              <a:rPr lang="nl-NL" altLang="nl-NL"/>
              <a:pPr/>
              <a:t>‹#›</a:t>
            </a:fld>
            <a:endParaRPr lang="nl-NL" altLang="nl-NL"/>
          </a:p>
        </p:txBody>
      </p:sp>
    </p:spTree>
    <p:extLst>
      <p:ext uri="{BB962C8B-B14F-4D97-AF65-F5344CB8AC3E}">
        <p14:creationId xmlns:p14="http://schemas.microsoft.com/office/powerpoint/2010/main" val="35882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6296025"/>
            <a:ext cx="9144000" cy="561975"/>
          </a:xfrm>
          <a:prstGeom prst="rect">
            <a:avLst/>
          </a:prstGeom>
          <a:solidFill>
            <a:srgbClr val="FF8D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4579" name="Rectangle 3"/>
          <p:cNvSpPr>
            <a:spLocks noGrp="1" noChangeArrowheads="1"/>
          </p:cNvSpPr>
          <p:nvPr>
            <p:ph type="title"/>
          </p:nvPr>
        </p:nvSpPr>
        <p:spPr bwMode="auto">
          <a:xfrm>
            <a:off x="457200" y="1027113"/>
            <a:ext cx="8229600" cy="83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24580" name="Rectangle 4"/>
          <p:cNvSpPr>
            <a:spLocks noGrp="1" noChangeArrowheads="1"/>
          </p:cNvSpPr>
          <p:nvPr>
            <p:ph type="body" idx="1"/>
          </p:nvPr>
        </p:nvSpPr>
        <p:spPr bwMode="auto">
          <a:xfrm>
            <a:off x="457200" y="2081213"/>
            <a:ext cx="82296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24581" name="Text Box 5"/>
          <p:cNvSpPr txBox="1">
            <a:spLocks noChangeArrowheads="1"/>
          </p:cNvSpPr>
          <p:nvPr/>
        </p:nvSpPr>
        <p:spPr bwMode="auto">
          <a:xfrm>
            <a:off x="457200" y="6423025"/>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nl-NL" sz="1400" b="1">
                <a:solidFill>
                  <a:srgbClr val="FFFFFF"/>
                </a:solidFill>
              </a:rPr>
              <a:t>Atletiek</a:t>
            </a:r>
            <a:r>
              <a:rPr lang="nl-NL" altLang="nl-NL" sz="1400">
                <a:solidFill>
                  <a:srgbClr val="FFFFFF"/>
                </a:solidFill>
              </a:rPr>
              <a:t>unie </a:t>
            </a:r>
            <a:endParaRPr lang="nl-NL" altLang="nl-NL" sz="1400" b="1">
              <a:solidFill>
                <a:srgbClr val="FFFFFF"/>
              </a:solidFill>
            </a:endParaRPr>
          </a:p>
        </p:txBody>
      </p:sp>
      <p:sp>
        <p:nvSpPr>
          <p:cNvPr id="24582" name="Rectangle 6"/>
          <p:cNvSpPr>
            <a:spLocks noGrp="1" noChangeArrowheads="1"/>
          </p:cNvSpPr>
          <p:nvPr>
            <p:ph type="sldNum" sz="quarter" idx="4"/>
          </p:nvPr>
        </p:nvSpPr>
        <p:spPr bwMode="auto">
          <a:xfrm>
            <a:off x="6553200" y="6423025"/>
            <a:ext cx="213360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E38BBC14-5BBC-4B51-969C-7BE9ECE27750}" type="slidenum">
              <a:rPr lang="nl-NL" altLang="nl-NL"/>
              <a:pPr/>
              <a:t>‹#›</a:t>
            </a:fld>
            <a:endParaRPr lang="nl-NL" altLang="nl-NL"/>
          </a:p>
        </p:txBody>
      </p:sp>
      <p:pic>
        <p:nvPicPr>
          <p:cNvPr id="24585" name="Picture 9" descr="AUDA_Basis_Totaal_Balk"/>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785938" y="73025"/>
            <a:ext cx="206581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hdr="0" ftr="0" dt="0"/>
  <p:txStyles>
    <p:titleStyle>
      <a:lvl1pPr algn="l" rtl="0" eaLnBrk="1" fontAlgn="base" hangingPunct="1">
        <a:lnSpc>
          <a:spcPct val="80000"/>
        </a:lnSpc>
        <a:spcBef>
          <a:spcPct val="0"/>
        </a:spcBef>
        <a:spcAft>
          <a:spcPct val="0"/>
        </a:spcAft>
        <a:defRPr sz="3200" b="1">
          <a:solidFill>
            <a:schemeClr val="tx1"/>
          </a:solidFill>
          <a:latin typeface="+mj-lt"/>
          <a:ea typeface="+mj-ea"/>
          <a:cs typeface="+mj-cs"/>
        </a:defRPr>
      </a:lvl1pPr>
      <a:lvl2pPr algn="l" rtl="0" eaLnBrk="1" fontAlgn="base" hangingPunct="1">
        <a:lnSpc>
          <a:spcPct val="80000"/>
        </a:lnSpc>
        <a:spcBef>
          <a:spcPct val="0"/>
        </a:spcBef>
        <a:spcAft>
          <a:spcPct val="0"/>
        </a:spcAft>
        <a:defRPr sz="3200" b="1">
          <a:solidFill>
            <a:schemeClr val="tx1"/>
          </a:solidFill>
          <a:latin typeface="Arial" charset="0"/>
        </a:defRPr>
      </a:lvl2pPr>
      <a:lvl3pPr algn="l" rtl="0" eaLnBrk="1" fontAlgn="base" hangingPunct="1">
        <a:lnSpc>
          <a:spcPct val="80000"/>
        </a:lnSpc>
        <a:spcBef>
          <a:spcPct val="0"/>
        </a:spcBef>
        <a:spcAft>
          <a:spcPct val="0"/>
        </a:spcAft>
        <a:defRPr sz="3200" b="1">
          <a:solidFill>
            <a:schemeClr val="tx1"/>
          </a:solidFill>
          <a:latin typeface="Arial" charset="0"/>
        </a:defRPr>
      </a:lvl3pPr>
      <a:lvl4pPr algn="l" rtl="0" eaLnBrk="1" fontAlgn="base" hangingPunct="1">
        <a:lnSpc>
          <a:spcPct val="80000"/>
        </a:lnSpc>
        <a:spcBef>
          <a:spcPct val="0"/>
        </a:spcBef>
        <a:spcAft>
          <a:spcPct val="0"/>
        </a:spcAft>
        <a:defRPr sz="3200" b="1">
          <a:solidFill>
            <a:schemeClr val="tx1"/>
          </a:solidFill>
          <a:latin typeface="Arial" charset="0"/>
        </a:defRPr>
      </a:lvl4pPr>
      <a:lvl5pPr algn="l" rtl="0" eaLnBrk="1" fontAlgn="base" hangingPunct="1">
        <a:lnSpc>
          <a:spcPct val="80000"/>
        </a:lnSpc>
        <a:spcBef>
          <a:spcPct val="0"/>
        </a:spcBef>
        <a:spcAft>
          <a:spcPct val="0"/>
        </a:spcAft>
        <a:defRPr sz="3200" b="1">
          <a:solidFill>
            <a:schemeClr val="tx1"/>
          </a:solidFill>
          <a:latin typeface="Arial" charset="0"/>
        </a:defRPr>
      </a:lvl5pPr>
      <a:lvl6pPr marL="457200" algn="l" rtl="0" eaLnBrk="1" fontAlgn="base" hangingPunct="1">
        <a:lnSpc>
          <a:spcPct val="80000"/>
        </a:lnSpc>
        <a:spcBef>
          <a:spcPct val="0"/>
        </a:spcBef>
        <a:spcAft>
          <a:spcPct val="0"/>
        </a:spcAft>
        <a:defRPr sz="3200" b="1">
          <a:solidFill>
            <a:schemeClr val="tx1"/>
          </a:solidFill>
          <a:latin typeface="Arial" charset="0"/>
        </a:defRPr>
      </a:lvl6pPr>
      <a:lvl7pPr marL="914400" algn="l" rtl="0" eaLnBrk="1" fontAlgn="base" hangingPunct="1">
        <a:lnSpc>
          <a:spcPct val="80000"/>
        </a:lnSpc>
        <a:spcBef>
          <a:spcPct val="0"/>
        </a:spcBef>
        <a:spcAft>
          <a:spcPct val="0"/>
        </a:spcAft>
        <a:defRPr sz="3200" b="1">
          <a:solidFill>
            <a:schemeClr val="tx1"/>
          </a:solidFill>
          <a:latin typeface="Arial" charset="0"/>
        </a:defRPr>
      </a:lvl7pPr>
      <a:lvl8pPr marL="1371600" algn="l" rtl="0" eaLnBrk="1" fontAlgn="base" hangingPunct="1">
        <a:lnSpc>
          <a:spcPct val="80000"/>
        </a:lnSpc>
        <a:spcBef>
          <a:spcPct val="0"/>
        </a:spcBef>
        <a:spcAft>
          <a:spcPct val="0"/>
        </a:spcAft>
        <a:defRPr sz="3200" b="1">
          <a:solidFill>
            <a:schemeClr val="tx1"/>
          </a:solidFill>
          <a:latin typeface="Arial" charset="0"/>
        </a:defRPr>
      </a:lvl8pPr>
      <a:lvl9pPr marL="1828800" algn="l" rtl="0" eaLnBrk="1" fontAlgn="base" hangingPunct="1">
        <a:lnSpc>
          <a:spcPct val="80000"/>
        </a:lnSpc>
        <a:spcBef>
          <a:spcPct val="0"/>
        </a:spcBef>
        <a:spcAft>
          <a:spcPct val="0"/>
        </a:spcAft>
        <a:defRPr sz="32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hyperlink" Target="mailto:Sebastiaan@durand.n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3600" dirty="0"/>
              <a:t>Bijscholing Materiaalkeuring</a:t>
            </a:r>
            <a:endParaRPr lang="nl-NL" sz="2400" b="1" dirty="0">
              <a:latin typeface="Arial" panose="020B0604020202020204" pitchFamily="34" charset="0"/>
              <a:cs typeface="Arial" panose="020B0604020202020204" pitchFamily="34" charset="0"/>
            </a:endParaRPr>
          </a:p>
        </p:txBody>
      </p:sp>
      <p:sp>
        <p:nvSpPr>
          <p:cNvPr id="3" name="Ondertitel 2"/>
          <p:cNvSpPr>
            <a:spLocks noGrp="1"/>
          </p:cNvSpPr>
          <p:nvPr>
            <p:ph type="subTitle" idx="1"/>
          </p:nvPr>
        </p:nvSpPr>
        <p:spPr/>
        <p:txBody>
          <a:bodyPr/>
          <a:lstStyle/>
          <a:p>
            <a:r>
              <a:rPr lang="nl-NL" dirty="0">
                <a:solidFill>
                  <a:schemeClr val="bg1"/>
                </a:solidFill>
              </a:rPr>
              <a:t>Sebastiaan Durand</a:t>
            </a:r>
          </a:p>
        </p:txBody>
      </p:sp>
    </p:spTree>
    <p:extLst>
      <p:ext uri="{BB962C8B-B14F-4D97-AF65-F5344CB8AC3E}">
        <p14:creationId xmlns:p14="http://schemas.microsoft.com/office/powerpoint/2010/main" val="563491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Weegschaal</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Bereik</a:t>
            </a:r>
          </a:p>
          <a:p>
            <a:r>
              <a:rPr lang="nl-NL" dirty="0" err="1"/>
              <a:t>Meet-nauwkeurigheid</a:t>
            </a:r>
            <a:endParaRPr lang="nl-NL" dirty="0"/>
          </a:p>
          <a:p>
            <a:r>
              <a:rPr lang="nl-NL" dirty="0"/>
              <a:t>Kalibratie</a:t>
            </a:r>
          </a:p>
          <a:p>
            <a:endParaRPr lang="nl-NL" dirty="0">
              <a:solidFill>
                <a:srgbClr val="000000"/>
              </a:solidFill>
            </a:endParaRPr>
          </a:p>
        </p:txBody>
      </p:sp>
      <p:pic>
        <p:nvPicPr>
          <p:cNvPr id="5" name="Picture 4">
            <a:extLst>
              <a:ext uri="{FF2B5EF4-FFF2-40B4-BE49-F238E27FC236}">
                <a16:creationId xmlns:a16="http://schemas.microsoft.com/office/drawing/2014/main" id="{21D470BC-400C-4457-87A3-70E94CF4C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0501" y="1443831"/>
            <a:ext cx="3340826" cy="4454434"/>
          </a:xfrm>
          <a:prstGeom prst="rect">
            <a:avLst/>
          </a:prstGeom>
        </p:spPr>
      </p:pic>
      <p:pic>
        <p:nvPicPr>
          <p:cNvPr id="7" name="Picture 6">
            <a:extLst>
              <a:ext uri="{FF2B5EF4-FFF2-40B4-BE49-F238E27FC236}">
                <a16:creationId xmlns:a16="http://schemas.microsoft.com/office/drawing/2014/main" id="{96092BD1-A1C2-4E65-B15A-C6C78B115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09" y="3673610"/>
            <a:ext cx="2966206" cy="2224655"/>
          </a:xfrm>
          <a:prstGeom prst="rect">
            <a:avLst/>
          </a:prstGeom>
        </p:spPr>
      </p:pic>
    </p:spTree>
    <p:extLst>
      <p:ext uri="{BB962C8B-B14F-4D97-AF65-F5344CB8AC3E}">
        <p14:creationId xmlns:p14="http://schemas.microsoft.com/office/powerpoint/2010/main" val="429128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Weegschaal</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Bereik</a:t>
            </a:r>
          </a:p>
          <a:p>
            <a:pPr lvl="1"/>
            <a:r>
              <a:rPr lang="en-US" dirty="0"/>
              <a:t>0 </a:t>
            </a:r>
            <a:r>
              <a:rPr lang="nl-NL" dirty="0"/>
              <a:t>gr tot 8 kg (werpgewicht tot 16 kg)</a:t>
            </a:r>
          </a:p>
          <a:p>
            <a:r>
              <a:rPr lang="nl-NL" dirty="0" err="1"/>
              <a:t>Meet-nauwkeurigheid</a:t>
            </a:r>
            <a:endParaRPr lang="nl-NL" dirty="0"/>
          </a:p>
          <a:p>
            <a:pPr lvl="1"/>
            <a:r>
              <a:rPr lang="en-US" dirty="0"/>
              <a:t>V</a:t>
            </a:r>
            <a:r>
              <a:rPr lang="nl-NL" dirty="0" err="1"/>
              <a:t>oorkeur</a:t>
            </a:r>
            <a:r>
              <a:rPr lang="nl-NL" dirty="0"/>
              <a:t> 1 gr (e=1gr)</a:t>
            </a:r>
          </a:p>
          <a:p>
            <a:pPr lvl="1"/>
            <a:r>
              <a:rPr lang="en-US" dirty="0"/>
              <a:t>A</a:t>
            </a:r>
            <a:r>
              <a:rPr lang="nl-NL" dirty="0" err="1"/>
              <a:t>lternatief</a:t>
            </a:r>
            <a:r>
              <a:rPr lang="nl-NL" dirty="0"/>
              <a:t> 2gr (e=2gr)</a:t>
            </a:r>
          </a:p>
          <a:p>
            <a:pPr lvl="1"/>
            <a:r>
              <a:rPr lang="en-US" dirty="0"/>
              <a:t>e=10gr </a:t>
            </a:r>
            <a:r>
              <a:rPr lang="en-US" dirty="0" err="1"/>
              <a:t>geen</a:t>
            </a:r>
            <a:r>
              <a:rPr lang="en-US" dirty="0"/>
              <a:t> </a:t>
            </a:r>
            <a:r>
              <a:rPr lang="en-US" dirty="0" err="1"/>
              <a:t>optie</a:t>
            </a:r>
            <a:r>
              <a:rPr lang="en-US" dirty="0"/>
              <a:t>. 700gr </a:t>
            </a:r>
            <a:r>
              <a:rPr lang="en-US" dirty="0" err="1"/>
              <a:t>kan</a:t>
            </a:r>
            <a:r>
              <a:rPr lang="en-US" dirty="0"/>
              <a:t> </a:t>
            </a:r>
            <a:r>
              <a:rPr lang="en-US" dirty="0" err="1"/>
              <a:t>dan</a:t>
            </a:r>
            <a:r>
              <a:rPr lang="en-US" dirty="0"/>
              <a:t> </a:t>
            </a:r>
            <a:r>
              <a:rPr lang="en-US" dirty="0" err="1"/>
              <a:t>zijn</a:t>
            </a:r>
            <a:r>
              <a:rPr lang="en-US" dirty="0"/>
              <a:t> 695gr en 705gr</a:t>
            </a:r>
            <a:endParaRPr lang="nl-NL" dirty="0"/>
          </a:p>
          <a:p>
            <a:r>
              <a:rPr lang="nl-NL" dirty="0"/>
              <a:t>Kalibratie</a:t>
            </a:r>
          </a:p>
          <a:p>
            <a:pPr lvl="1"/>
            <a:r>
              <a:rPr lang="en-US" dirty="0" err="1"/>
              <a:t>Vergelijken</a:t>
            </a:r>
            <a:r>
              <a:rPr lang="en-US" dirty="0"/>
              <a:t> </a:t>
            </a:r>
            <a:r>
              <a:rPr lang="en-US" dirty="0" err="1"/>
              <a:t>resultaat</a:t>
            </a:r>
            <a:r>
              <a:rPr lang="en-US" dirty="0"/>
              <a:t> </a:t>
            </a:r>
            <a:r>
              <a:rPr lang="en-US" dirty="0" err="1"/>
              <a:t>weegschaal</a:t>
            </a:r>
            <a:r>
              <a:rPr lang="en-US" dirty="0"/>
              <a:t> met </a:t>
            </a:r>
            <a:r>
              <a:rPr lang="en-US" dirty="0" err="1"/>
              <a:t>bekende</a:t>
            </a:r>
            <a:r>
              <a:rPr lang="en-US" dirty="0"/>
              <a:t> </a:t>
            </a:r>
            <a:r>
              <a:rPr lang="en-US" dirty="0" err="1"/>
              <a:t>gewichten</a:t>
            </a:r>
            <a:endParaRPr lang="nl-NL" dirty="0"/>
          </a:p>
          <a:p>
            <a:endParaRPr lang="nl-NL" dirty="0">
              <a:solidFill>
                <a:srgbClr val="000000"/>
              </a:solidFill>
            </a:endParaRPr>
          </a:p>
        </p:txBody>
      </p:sp>
    </p:spTree>
    <p:extLst>
      <p:ext uri="{BB962C8B-B14F-4D97-AF65-F5344CB8AC3E}">
        <p14:creationId xmlns:p14="http://schemas.microsoft.com/office/powerpoint/2010/main" val="4093665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Weegschaal</a:t>
            </a:r>
            <a:endParaRPr lang="nl-NL" dirty="0">
              <a:solidFill>
                <a:srgbClr val="000000"/>
              </a:solidFill>
            </a:endParaRPr>
          </a:p>
        </p:txBody>
      </p:sp>
      <p:graphicFrame>
        <p:nvGraphicFramePr>
          <p:cNvPr id="4" name="Content Placeholder 3">
            <a:extLst>
              <a:ext uri="{FF2B5EF4-FFF2-40B4-BE49-F238E27FC236}">
                <a16:creationId xmlns:a16="http://schemas.microsoft.com/office/drawing/2014/main" id="{BD3DCBB0-B7BE-4EE8-8F84-62CC218F9140}"/>
              </a:ext>
            </a:extLst>
          </p:cNvPr>
          <p:cNvGraphicFramePr>
            <a:graphicFrameLocks noGrp="1"/>
          </p:cNvGraphicFramePr>
          <p:nvPr>
            <p:ph idx="1"/>
            <p:extLst>
              <p:ext uri="{D42A27DB-BD31-4B8C-83A1-F6EECF244321}">
                <p14:modId xmlns:p14="http://schemas.microsoft.com/office/powerpoint/2010/main" val="3037358258"/>
              </p:ext>
            </p:extLst>
          </p:nvPr>
        </p:nvGraphicFramePr>
        <p:xfrm>
          <a:off x="495300" y="2590800"/>
          <a:ext cx="8153400" cy="3048000"/>
        </p:xfrm>
        <a:graphic>
          <a:graphicData uri="http://schemas.openxmlformats.org/drawingml/2006/table">
            <a:tbl>
              <a:tblPr>
                <a:tableStyleId>{5C22544A-7EE6-4342-B048-85BDC9FD1C3A}</a:tableStyleId>
              </a:tblPr>
              <a:tblGrid>
                <a:gridCol w="723900">
                  <a:extLst>
                    <a:ext uri="{9D8B030D-6E8A-4147-A177-3AD203B41FA5}">
                      <a16:colId xmlns:a16="http://schemas.microsoft.com/office/drawing/2014/main" val="78982570"/>
                    </a:ext>
                  </a:extLst>
                </a:gridCol>
                <a:gridCol w="558800">
                  <a:extLst>
                    <a:ext uri="{9D8B030D-6E8A-4147-A177-3AD203B41FA5}">
                      <a16:colId xmlns:a16="http://schemas.microsoft.com/office/drawing/2014/main" val="3683176493"/>
                    </a:ext>
                  </a:extLst>
                </a:gridCol>
                <a:gridCol w="808446">
                  <a:extLst>
                    <a:ext uri="{9D8B030D-6E8A-4147-A177-3AD203B41FA5}">
                      <a16:colId xmlns:a16="http://schemas.microsoft.com/office/drawing/2014/main" val="1292566174"/>
                    </a:ext>
                  </a:extLst>
                </a:gridCol>
                <a:gridCol w="575854">
                  <a:extLst>
                    <a:ext uri="{9D8B030D-6E8A-4147-A177-3AD203B41FA5}">
                      <a16:colId xmlns:a16="http://schemas.microsoft.com/office/drawing/2014/main" val="310069808"/>
                    </a:ext>
                  </a:extLst>
                </a:gridCol>
                <a:gridCol w="609600">
                  <a:extLst>
                    <a:ext uri="{9D8B030D-6E8A-4147-A177-3AD203B41FA5}">
                      <a16:colId xmlns:a16="http://schemas.microsoft.com/office/drawing/2014/main" val="574496748"/>
                    </a:ext>
                  </a:extLst>
                </a:gridCol>
                <a:gridCol w="609600">
                  <a:extLst>
                    <a:ext uri="{9D8B030D-6E8A-4147-A177-3AD203B41FA5}">
                      <a16:colId xmlns:a16="http://schemas.microsoft.com/office/drawing/2014/main" val="601929688"/>
                    </a:ext>
                  </a:extLst>
                </a:gridCol>
                <a:gridCol w="609600">
                  <a:extLst>
                    <a:ext uri="{9D8B030D-6E8A-4147-A177-3AD203B41FA5}">
                      <a16:colId xmlns:a16="http://schemas.microsoft.com/office/drawing/2014/main" val="2662476954"/>
                    </a:ext>
                  </a:extLst>
                </a:gridCol>
                <a:gridCol w="609600">
                  <a:extLst>
                    <a:ext uri="{9D8B030D-6E8A-4147-A177-3AD203B41FA5}">
                      <a16:colId xmlns:a16="http://schemas.microsoft.com/office/drawing/2014/main" val="1092351748"/>
                    </a:ext>
                  </a:extLst>
                </a:gridCol>
                <a:gridCol w="609600">
                  <a:extLst>
                    <a:ext uri="{9D8B030D-6E8A-4147-A177-3AD203B41FA5}">
                      <a16:colId xmlns:a16="http://schemas.microsoft.com/office/drawing/2014/main" val="3879563007"/>
                    </a:ext>
                  </a:extLst>
                </a:gridCol>
                <a:gridCol w="609600">
                  <a:extLst>
                    <a:ext uri="{9D8B030D-6E8A-4147-A177-3AD203B41FA5}">
                      <a16:colId xmlns:a16="http://schemas.microsoft.com/office/drawing/2014/main" val="612570788"/>
                    </a:ext>
                  </a:extLst>
                </a:gridCol>
                <a:gridCol w="609600">
                  <a:extLst>
                    <a:ext uri="{9D8B030D-6E8A-4147-A177-3AD203B41FA5}">
                      <a16:colId xmlns:a16="http://schemas.microsoft.com/office/drawing/2014/main" val="3794040027"/>
                    </a:ext>
                  </a:extLst>
                </a:gridCol>
                <a:gridCol w="609600">
                  <a:extLst>
                    <a:ext uri="{9D8B030D-6E8A-4147-A177-3AD203B41FA5}">
                      <a16:colId xmlns:a16="http://schemas.microsoft.com/office/drawing/2014/main" val="1987674811"/>
                    </a:ext>
                  </a:extLst>
                </a:gridCol>
                <a:gridCol w="609600">
                  <a:extLst>
                    <a:ext uri="{9D8B030D-6E8A-4147-A177-3AD203B41FA5}">
                      <a16:colId xmlns:a16="http://schemas.microsoft.com/office/drawing/2014/main" val="4269296510"/>
                    </a:ext>
                  </a:extLst>
                </a:gridCol>
              </a:tblGrid>
              <a:tr h="571500">
                <a:tc>
                  <a:txBody>
                    <a:bodyPr/>
                    <a:lstStyle/>
                    <a:p>
                      <a:pPr algn="l" fontAlgn="b"/>
                      <a:r>
                        <a:rPr lang="nl-NL" sz="1100" u="none" strike="noStrike">
                          <a:effectLst/>
                        </a:rPr>
                        <a:t>Implement</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Gewicht</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nl-NL" sz="1100" u="none" strike="noStrike">
                          <a:effectLst/>
                        </a:rPr>
                        <a:t>Weegschaal Sebastiaan</a:t>
                      </a:r>
                      <a:endParaRPr lang="nl-NL"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nl-NL" sz="1100" u="none" strike="noStrike" dirty="0">
                          <a:effectLst/>
                        </a:rPr>
                        <a:t> </a:t>
                      </a:r>
                      <a:endParaRPr lang="nl-NL"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565858"/>
                  </a:ext>
                </a:extLst>
              </a:tr>
              <a:tr h="190500">
                <a:tc>
                  <a:txBody>
                    <a:bodyPr/>
                    <a:lstStyle/>
                    <a:p>
                      <a:pPr algn="l" fontAlgn="b"/>
                      <a:r>
                        <a:rPr lang="nl-NL" sz="1100" u="none" strike="noStrike">
                          <a:effectLst/>
                        </a:rPr>
                        <a:t>Speer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400gr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7084762"/>
                  </a:ext>
                </a:extLst>
              </a:tr>
              <a:tr h="190500">
                <a:tc>
                  <a:txBody>
                    <a:bodyPr/>
                    <a:lstStyle/>
                    <a:p>
                      <a:pPr algn="l" fontAlgn="b"/>
                      <a:r>
                        <a:rPr lang="nl-NL" sz="1100" u="none" strike="noStrike">
                          <a:effectLst/>
                        </a:rPr>
                        <a:t>Speer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500gr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457137"/>
                  </a:ext>
                </a:extLst>
              </a:tr>
              <a:tr h="190500">
                <a:tc>
                  <a:txBody>
                    <a:bodyPr/>
                    <a:lstStyle/>
                    <a:p>
                      <a:pPr algn="l" fontAlgn="b"/>
                      <a:r>
                        <a:rPr lang="nl-NL" sz="1100" u="none" strike="noStrike">
                          <a:effectLst/>
                        </a:rPr>
                        <a:t>Speer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600gr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402300"/>
                  </a:ext>
                </a:extLst>
              </a:tr>
              <a:tr h="190500">
                <a:tc>
                  <a:txBody>
                    <a:bodyPr/>
                    <a:lstStyle/>
                    <a:p>
                      <a:pPr algn="l" fontAlgn="b"/>
                      <a:r>
                        <a:rPr lang="nl-NL" sz="1100" u="none" strike="noStrike">
                          <a:effectLst/>
                        </a:rPr>
                        <a:t>Speer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700gr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6749332"/>
                  </a:ext>
                </a:extLst>
              </a:tr>
              <a:tr h="190500">
                <a:tc>
                  <a:txBody>
                    <a:bodyPr/>
                    <a:lstStyle/>
                    <a:p>
                      <a:pPr algn="l" fontAlgn="b"/>
                      <a:r>
                        <a:rPr lang="nl-NL" sz="1100" u="none" strike="noStrike">
                          <a:effectLst/>
                        </a:rPr>
                        <a:t>Speer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800gr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512953"/>
                  </a:ext>
                </a:extLst>
              </a:tr>
              <a:tr h="190500">
                <a:tc>
                  <a:txBody>
                    <a:bodyPr/>
                    <a:lstStyle/>
                    <a:p>
                      <a:pPr algn="l" fontAlgn="b"/>
                      <a:r>
                        <a:rPr lang="nl-NL" sz="1100" u="none" strike="noStrike">
                          <a:effectLst/>
                        </a:rPr>
                        <a:t>Discus</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1000gr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5095737"/>
                  </a:ext>
                </a:extLst>
              </a:tr>
              <a:tr h="190500">
                <a:tc>
                  <a:txBody>
                    <a:bodyPr/>
                    <a:lstStyle/>
                    <a:p>
                      <a:pPr algn="l" fontAlgn="b"/>
                      <a:r>
                        <a:rPr lang="nl-NL" sz="1100" u="none" strike="noStrike">
                          <a:effectLst/>
                        </a:rPr>
                        <a:t>Discus</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1500gr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4584276"/>
                  </a:ext>
                </a:extLst>
              </a:tr>
              <a:tr h="190500">
                <a:tc>
                  <a:txBody>
                    <a:bodyPr/>
                    <a:lstStyle/>
                    <a:p>
                      <a:pPr algn="l" fontAlgn="b"/>
                      <a:r>
                        <a:rPr lang="nl-NL" sz="1100" u="none" strike="noStrike">
                          <a:effectLst/>
                        </a:rPr>
                        <a:t>Discus</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2000gr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9216090"/>
                  </a:ext>
                </a:extLst>
              </a:tr>
              <a:tr h="190500">
                <a:tc>
                  <a:txBody>
                    <a:bodyPr/>
                    <a:lstStyle/>
                    <a:p>
                      <a:pPr algn="l" fontAlgn="b"/>
                      <a:r>
                        <a:rPr lang="nl-NL" sz="1100" u="none" strike="noStrike">
                          <a:effectLst/>
                        </a:rPr>
                        <a:t>Kogel</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3000gr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4559277"/>
                  </a:ext>
                </a:extLst>
              </a:tr>
              <a:tr h="190500">
                <a:tc>
                  <a:txBody>
                    <a:bodyPr/>
                    <a:lstStyle/>
                    <a:p>
                      <a:pPr algn="l" fontAlgn="b"/>
                      <a:r>
                        <a:rPr lang="nl-NL" sz="1100" u="none" strike="noStrike">
                          <a:effectLst/>
                        </a:rPr>
                        <a:t>Kogel</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4000gr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36306795"/>
                  </a:ext>
                </a:extLst>
              </a:tr>
              <a:tr h="190500">
                <a:tc>
                  <a:txBody>
                    <a:bodyPr/>
                    <a:lstStyle/>
                    <a:p>
                      <a:pPr algn="l" fontAlgn="b"/>
                      <a:r>
                        <a:rPr lang="nl-NL" sz="1100" u="none" strike="noStrike">
                          <a:effectLst/>
                        </a:rPr>
                        <a:t>Kogel</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5000gr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3287345"/>
                  </a:ext>
                </a:extLst>
              </a:tr>
              <a:tr h="190500">
                <a:tc>
                  <a:txBody>
                    <a:bodyPr/>
                    <a:lstStyle/>
                    <a:p>
                      <a:pPr algn="l" fontAlgn="b"/>
                      <a:r>
                        <a:rPr lang="nl-NL" sz="1100" u="none" strike="noStrike">
                          <a:effectLst/>
                        </a:rPr>
                        <a:t>Kogel</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6000gr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45287696"/>
                  </a:ext>
                </a:extLst>
              </a:tr>
              <a:tr h="190500">
                <a:tc>
                  <a:txBody>
                    <a:bodyPr/>
                    <a:lstStyle/>
                    <a:p>
                      <a:pPr algn="l" fontAlgn="b"/>
                      <a:r>
                        <a:rPr lang="nl-NL" sz="1100" u="none" strike="noStrike">
                          <a:effectLst/>
                        </a:rPr>
                        <a:t>Kogel</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7260gr</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100" u="none" strike="noStrike" dirty="0">
                          <a:effectLst/>
                        </a:rPr>
                        <a:t> </a:t>
                      </a:r>
                      <a:endParaRPr lang="nl-NL"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6255788"/>
                  </a:ext>
                </a:extLst>
              </a:tr>
            </a:tbl>
          </a:graphicData>
        </a:graphic>
      </p:graphicFrame>
    </p:spTree>
    <p:extLst>
      <p:ext uri="{BB962C8B-B14F-4D97-AF65-F5344CB8AC3E}">
        <p14:creationId xmlns:p14="http://schemas.microsoft.com/office/powerpoint/2010/main" val="419747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Kogel</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sz="1800" dirty="0"/>
              <a:t>WR 188</a:t>
            </a:r>
          </a:p>
          <a:p>
            <a:pPr marL="0" indent="0">
              <a:buNone/>
            </a:pPr>
            <a:endParaRPr lang="nl-NL" sz="1800" dirty="0"/>
          </a:p>
          <a:p>
            <a:pPr marL="0" indent="0">
              <a:buNone/>
            </a:pPr>
            <a:r>
              <a:rPr lang="nl-NL" sz="1800" dirty="0"/>
              <a:t>De kogel moet zijn gemaakt van massief ijzer, messing of een ander metaal,</a:t>
            </a:r>
            <a:br>
              <a:rPr lang="nl-NL" sz="1800" dirty="0"/>
            </a:br>
            <a:r>
              <a:rPr lang="nl-NL" sz="1800" dirty="0"/>
              <a:t>dat niet zachter is dan messing. De kogel mag ook bestaan uit een mantel</a:t>
            </a:r>
            <a:br>
              <a:rPr lang="nl-NL" sz="1800" dirty="0"/>
            </a:br>
            <a:r>
              <a:rPr lang="nl-NL" sz="1800" dirty="0"/>
              <a:t>van een dergelijk metaal, gevuld met lood of een ander materiaal. De kogel</a:t>
            </a:r>
            <a:br>
              <a:rPr lang="nl-NL" sz="1800" dirty="0"/>
            </a:br>
            <a:r>
              <a:rPr lang="nl-NL" sz="1800" dirty="0"/>
              <a:t>moet bolvormig zijn en het oppervlak moet glad zijn afgewerkt.</a:t>
            </a:r>
            <a:br>
              <a:rPr lang="nl-NL" sz="1800" dirty="0"/>
            </a:br>
            <a:r>
              <a:rPr lang="nl-NL" sz="1800" dirty="0"/>
              <a:t>Informatie voor fabrikanten: voor een glad oppervlak moet de variatie in</a:t>
            </a:r>
            <a:br>
              <a:rPr lang="nl-NL" sz="1800" dirty="0"/>
            </a:br>
            <a:r>
              <a:rPr lang="nl-NL" sz="1800" dirty="0"/>
              <a:t>hoogten op het oppervlak minder zijn dan 1,6 μm d.w.z. een ruwheidsgetal</a:t>
            </a:r>
            <a:br>
              <a:rPr lang="nl-NL" sz="1800" dirty="0"/>
            </a:br>
            <a:r>
              <a:rPr lang="nl-NL" sz="1800" dirty="0"/>
              <a:t>van N7 of minder. </a:t>
            </a:r>
            <a:br>
              <a:rPr lang="nl-NL" sz="1800" dirty="0"/>
            </a:br>
            <a:endParaRPr lang="nl-NL" sz="1800" dirty="0"/>
          </a:p>
        </p:txBody>
      </p:sp>
    </p:spTree>
    <p:extLst>
      <p:ext uri="{BB962C8B-B14F-4D97-AF65-F5344CB8AC3E}">
        <p14:creationId xmlns:p14="http://schemas.microsoft.com/office/powerpoint/2010/main" val="117296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Kogel</a:t>
            </a:r>
            <a:endParaRPr lang="nl-NL" dirty="0">
              <a:solidFill>
                <a:srgbClr val="000000"/>
              </a:solidFill>
            </a:endParaRPr>
          </a:p>
        </p:txBody>
      </p:sp>
      <p:pic>
        <p:nvPicPr>
          <p:cNvPr id="5" name="Picture 4">
            <a:extLst>
              <a:ext uri="{FF2B5EF4-FFF2-40B4-BE49-F238E27FC236}">
                <a16:creationId xmlns:a16="http://schemas.microsoft.com/office/drawing/2014/main" id="{9DE30C27-A59A-4C1E-BCA0-38668288E5F6}"/>
              </a:ext>
            </a:extLst>
          </p:cNvPr>
          <p:cNvPicPr>
            <a:picLocks noChangeAspect="1"/>
          </p:cNvPicPr>
          <p:nvPr/>
        </p:nvPicPr>
        <p:blipFill>
          <a:blip r:embed="rId2"/>
          <a:stretch>
            <a:fillRect/>
          </a:stretch>
        </p:blipFill>
        <p:spPr>
          <a:xfrm>
            <a:off x="611503" y="1578883"/>
            <a:ext cx="7677150" cy="1085850"/>
          </a:xfrm>
          <a:prstGeom prst="rect">
            <a:avLst/>
          </a:prstGeom>
        </p:spPr>
      </p:pic>
      <p:pic>
        <p:nvPicPr>
          <p:cNvPr id="6" name="Picture 5">
            <a:extLst>
              <a:ext uri="{FF2B5EF4-FFF2-40B4-BE49-F238E27FC236}">
                <a16:creationId xmlns:a16="http://schemas.microsoft.com/office/drawing/2014/main" id="{0FA2D7A2-D51B-4B51-AA8E-1988016F3596}"/>
              </a:ext>
            </a:extLst>
          </p:cNvPr>
          <p:cNvPicPr>
            <a:picLocks noChangeAspect="1"/>
          </p:cNvPicPr>
          <p:nvPr/>
        </p:nvPicPr>
        <p:blipFill>
          <a:blip r:embed="rId3"/>
          <a:stretch>
            <a:fillRect/>
          </a:stretch>
        </p:blipFill>
        <p:spPr>
          <a:xfrm>
            <a:off x="611503" y="2664733"/>
            <a:ext cx="7677151" cy="2376522"/>
          </a:xfrm>
          <a:prstGeom prst="rect">
            <a:avLst/>
          </a:prstGeom>
        </p:spPr>
      </p:pic>
      <p:pic>
        <p:nvPicPr>
          <p:cNvPr id="7" name="Picture 6">
            <a:extLst>
              <a:ext uri="{FF2B5EF4-FFF2-40B4-BE49-F238E27FC236}">
                <a16:creationId xmlns:a16="http://schemas.microsoft.com/office/drawing/2014/main" id="{9B695C7C-FD54-46D7-BF2A-D4C10ECE300A}"/>
              </a:ext>
            </a:extLst>
          </p:cNvPr>
          <p:cNvPicPr>
            <a:picLocks noChangeAspect="1"/>
          </p:cNvPicPr>
          <p:nvPr/>
        </p:nvPicPr>
        <p:blipFill>
          <a:blip r:embed="rId4"/>
          <a:stretch>
            <a:fillRect/>
          </a:stretch>
        </p:blipFill>
        <p:spPr>
          <a:xfrm>
            <a:off x="2263957" y="5041930"/>
            <a:ext cx="5086350" cy="1190625"/>
          </a:xfrm>
          <a:prstGeom prst="rect">
            <a:avLst/>
          </a:prstGeom>
        </p:spPr>
      </p:pic>
    </p:spTree>
    <p:extLst>
      <p:ext uri="{BB962C8B-B14F-4D97-AF65-F5344CB8AC3E}">
        <p14:creationId xmlns:p14="http://schemas.microsoft.com/office/powerpoint/2010/main" val="330176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Kogel</a:t>
            </a:r>
            <a:endParaRPr lang="nl-NL" dirty="0">
              <a:solidFill>
                <a:srgbClr val="000000"/>
              </a:solidFill>
            </a:endParaRPr>
          </a:p>
        </p:txBody>
      </p:sp>
      <p:pic>
        <p:nvPicPr>
          <p:cNvPr id="4" name="Tijdelijke aanduiding voor inhoud 5">
            <a:extLst>
              <a:ext uri="{FF2B5EF4-FFF2-40B4-BE49-F238E27FC236}">
                <a16:creationId xmlns:a16="http://schemas.microsoft.com/office/drawing/2014/main" id="{B76A2BBE-4578-4AB4-8D90-3683054A7232}"/>
              </a:ext>
            </a:extLst>
          </p:cNvPr>
          <p:cNvPicPr>
            <a:picLocks noChangeAspect="1"/>
          </p:cNvPicPr>
          <p:nvPr/>
        </p:nvPicPr>
        <p:blipFill>
          <a:blip r:embed="rId2"/>
          <a:stretch>
            <a:fillRect/>
          </a:stretch>
        </p:blipFill>
        <p:spPr bwMode="auto">
          <a:xfrm>
            <a:off x="507562" y="1860550"/>
            <a:ext cx="2705975" cy="202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6">
            <a:extLst>
              <a:ext uri="{FF2B5EF4-FFF2-40B4-BE49-F238E27FC236}">
                <a16:creationId xmlns:a16="http://schemas.microsoft.com/office/drawing/2014/main" id="{205F18BB-5997-4A68-AB31-07DAD67E942E}"/>
              </a:ext>
            </a:extLst>
          </p:cNvPr>
          <p:cNvPicPr>
            <a:picLocks noChangeAspect="1"/>
          </p:cNvPicPr>
          <p:nvPr/>
        </p:nvPicPr>
        <p:blipFill>
          <a:blip r:embed="rId3"/>
          <a:stretch>
            <a:fillRect/>
          </a:stretch>
        </p:blipFill>
        <p:spPr>
          <a:xfrm>
            <a:off x="3706313" y="1566863"/>
            <a:ext cx="4804274" cy="2271428"/>
          </a:xfrm>
          <a:prstGeom prst="rect">
            <a:avLst/>
          </a:prstGeom>
        </p:spPr>
      </p:pic>
      <p:pic>
        <p:nvPicPr>
          <p:cNvPr id="6" name="Afbeelding 8">
            <a:extLst>
              <a:ext uri="{FF2B5EF4-FFF2-40B4-BE49-F238E27FC236}">
                <a16:creationId xmlns:a16="http://schemas.microsoft.com/office/drawing/2014/main" id="{147197AF-1CA9-4187-A81F-43698DC10ECE}"/>
              </a:ext>
            </a:extLst>
          </p:cNvPr>
          <p:cNvPicPr>
            <a:picLocks noChangeAspect="1"/>
          </p:cNvPicPr>
          <p:nvPr/>
        </p:nvPicPr>
        <p:blipFill>
          <a:blip r:embed="rId4"/>
          <a:stretch>
            <a:fillRect/>
          </a:stretch>
        </p:blipFill>
        <p:spPr>
          <a:xfrm>
            <a:off x="3827157" y="3890031"/>
            <a:ext cx="4344452" cy="1933717"/>
          </a:xfrm>
          <a:prstGeom prst="rect">
            <a:avLst/>
          </a:prstGeom>
        </p:spPr>
      </p:pic>
    </p:spTree>
    <p:extLst>
      <p:ext uri="{BB962C8B-B14F-4D97-AF65-F5344CB8AC3E}">
        <p14:creationId xmlns:p14="http://schemas.microsoft.com/office/powerpoint/2010/main" val="2035540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Kogel</a:t>
            </a:r>
            <a:endParaRPr lang="nl-NL" dirty="0">
              <a:solidFill>
                <a:srgbClr val="000000"/>
              </a:solidFill>
            </a:endParaRPr>
          </a:p>
        </p:txBody>
      </p:sp>
      <p:pic>
        <p:nvPicPr>
          <p:cNvPr id="7" name="Picture 6">
            <a:extLst>
              <a:ext uri="{FF2B5EF4-FFF2-40B4-BE49-F238E27FC236}">
                <a16:creationId xmlns:a16="http://schemas.microsoft.com/office/drawing/2014/main" id="{59E62CAE-EAB0-44C1-8A2F-C4C67D8B49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311" y="1733005"/>
            <a:ext cx="5940348" cy="4455261"/>
          </a:xfrm>
          <a:prstGeom prst="rect">
            <a:avLst/>
          </a:prstGeom>
        </p:spPr>
      </p:pic>
    </p:spTree>
    <p:extLst>
      <p:ext uri="{BB962C8B-B14F-4D97-AF65-F5344CB8AC3E}">
        <p14:creationId xmlns:p14="http://schemas.microsoft.com/office/powerpoint/2010/main" val="4087915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Kogel</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dirty="0"/>
              <a:t>Minimale controle:</a:t>
            </a:r>
          </a:p>
          <a:p>
            <a:r>
              <a:rPr lang="nl-NL" dirty="0"/>
              <a:t>Gewicht</a:t>
            </a:r>
          </a:p>
          <a:p>
            <a:r>
              <a:rPr lang="en-US" dirty="0"/>
              <a:t>D</a:t>
            </a:r>
            <a:r>
              <a:rPr lang="nl-NL" dirty="0" err="1"/>
              <a:t>iameter</a:t>
            </a:r>
            <a:endParaRPr lang="nl-NL" dirty="0"/>
          </a:p>
          <a:p>
            <a:r>
              <a:rPr lang="nl-NL" dirty="0"/>
              <a:t>Vorm</a:t>
            </a:r>
          </a:p>
          <a:p>
            <a:r>
              <a:rPr lang="nl-NL" dirty="0"/>
              <a:t>Beschadigingen</a:t>
            </a:r>
          </a:p>
          <a:p>
            <a:endParaRPr lang="nl-NL" dirty="0">
              <a:solidFill>
                <a:srgbClr val="000000"/>
              </a:solidFill>
            </a:endParaRPr>
          </a:p>
        </p:txBody>
      </p:sp>
    </p:spTree>
    <p:extLst>
      <p:ext uri="{BB962C8B-B14F-4D97-AF65-F5344CB8AC3E}">
        <p14:creationId xmlns:p14="http://schemas.microsoft.com/office/powerpoint/2010/main" val="237579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Kogel</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dirty="0"/>
              <a:t>Indoor: WR 222.6</a:t>
            </a:r>
          </a:p>
          <a:p>
            <a:pPr marL="0" indent="0">
              <a:buNone/>
            </a:pPr>
            <a:r>
              <a:rPr lang="nl-NL" sz="1800" dirty="0"/>
              <a:t>Een kogel met een plastic of rubber omhulsel moet een vulling hebben van</a:t>
            </a:r>
            <a:br>
              <a:rPr lang="nl-NL" sz="1800" dirty="0"/>
            </a:br>
            <a:r>
              <a:rPr lang="nl-NL" sz="1800" dirty="0"/>
              <a:t>geschikt materiaal, zodat er bij het neerkomen op een normale sportvloer in</a:t>
            </a:r>
            <a:br>
              <a:rPr lang="nl-NL" sz="1800" dirty="0"/>
            </a:br>
            <a:r>
              <a:rPr lang="nl-NL" sz="1800" dirty="0"/>
              <a:t>een sporthal geen schade wordt veroorzaakt. De kogel moet bolvormig zijn</a:t>
            </a:r>
            <a:br>
              <a:rPr lang="nl-NL" sz="1800" dirty="0"/>
            </a:br>
            <a:r>
              <a:rPr lang="nl-NL" sz="1800" dirty="0"/>
              <a:t>en het oppervlak moet glad zijn afgewerkt.</a:t>
            </a:r>
            <a:br>
              <a:rPr lang="nl-NL" sz="1800" dirty="0"/>
            </a:br>
            <a:r>
              <a:rPr lang="nl-NL" sz="1800" dirty="0"/>
              <a:t>Informatie voor fabrikanten: voor een glad oppervlak moet de variatie in</a:t>
            </a:r>
            <a:br>
              <a:rPr lang="nl-NL" sz="1800" dirty="0"/>
            </a:br>
            <a:r>
              <a:rPr lang="nl-NL" sz="1800" dirty="0"/>
              <a:t>hoogten op het oppervlak minder zijn dan 1,6 μm d.w.z. een ruwheidsgetal</a:t>
            </a:r>
            <a:br>
              <a:rPr lang="nl-NL" sz="1800" dirty="0"/>
            </a:br>
            <a:r>
              <a:rPr lang="nl-NL" sz="1800" dirty="0"/>
              <a:t>van N7 of minder. </a:t>
            </a:r>
            <a:br>
              <a:rPr lang="nl-NL" dirty="0"/>
            </a:br>
            <a:endParaRPr lang="nl-NL" dirty="0"/>
          </a:p>
          <a:p>
            <a:endParaRPr lang="nl-NL" dirty="0">
              <a:solidFill>
                <a:srgbClr val="000000"/>
              </a:solidFill>
            </a:endParaRPr>
          </a:p>
        </p:txBody>
      </p:sp>
    </p:spTree>
    <p:extLst>
      <p:ext uri="{BB962C8B-B14F-4D97-AF65-F5344CB8AC3E}">
        <p14:creationId xmlns:p14="http://schemas.microsoft.com/office/powerpoint/2010/main" val="245290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Discus</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sz="1600" dirty="0"/>
              <a:t>WR 189</a:t>
            </a:r>
          </a:p>
          <a:p>
            <a:pPr marL="0" indent="0">
              <a:buNone/>
            </a:pPr>
            <a:r>
              <a:rPr lang="nl-NL" sz="1600" dirty="0"/>
              <a:t>De discus moet bestaan uit een massieve of holle massa van hout of ander</a:t>
            </a:r>
            <a:br>
              <a:rPr lang="nl-NL" sz="1600" dirty="0"/>
            </a:br>
            <a:r>
              <a:rPr lang="nl-NL" sz="1600" dirty="0"/>
              <a:t>geschikt materiaal met een metalen velg, waarvan de rand cirkelvormig</a:t>
            </a:r>
            <a:br>
              <a:rPr lang="nl-NL" sz="1600" dirty="0"/>
            </a:br>
            <a:r>
              <a:rPr lang="nl-NL" sz="1600" dirty="0"/>
              <a:t>moet zijn. De doorsnede van de rand van de metalen velg moet geheel cirkelvormig zijn met een straal van ongeveer 6 mm. Aan beide zijden mogen</a:t>
            </a:r>
            <a:br>
              <a:rPr lang="nl-NL" sz="1600" dirty="0"/>
            </a:br>
            <a:r>
              <a:rPr lang="nl-NL" sz="1600" dirty="0"/>
              <a:t>in het midden ronde metalen platen zijn ingelegd. De discus mag ook gemaakt zijn zonder inlegplaten, mits het oppervlak in het midden vlak is en de</a:t>
            </a:r>
            <a:br>
              <a:rPr lang="nl-NL" sz="1600" dirty="0"/>
            </a:br>
            <a:r>
              <a:rPr lang="nl-NL" sz="1600" dirty="0"/>
              <a:t>afmetingen en het totale gewicht overeenstemmen met de specificaties.</a:t>
            </a:r>
            <a:br>
              <a:rPr lang="nl-NL" sz="1600" dirty="0"/>
            </a:br>
            <a:r>
              <a:rPr lang="nl-NL" sz="1600" dirty="0"/>
              <a:t>De beide zijden van de discus moeten identiek zijn en mogen geen inkepingen, uitsteeksels of scherpe hoeken hebben. De zijden moeten in een rechte lijn lopen van het begin van de velgboog tot aan een cirkel met een straal</a:t>
            </a:r>
            <a:br>
              <a:rPr lang="nl-NL" sz="1600" dirty="0"/>
            </a:br>
            <a:r>
              <a:rPr lang="nl-NL" sz="1600" dirty="0"/>
              <a:t>van 25 mm tot 28,5 mm vanaf het middelpunt van de discus.</a:t>
            </a:r>
            <a:br>
              <a:rPr lang="nl-NL" sz="1600" dirty="0"/>
            </a:br>
            <a:endParaRPr lang="nl-NL" sz="800" dirty="0"/>
          </a:p>
        </p:txBody>
      </p:sp>
    </p:spTree>
    <p:extLst>
      <p:ext uri="{BB962C8B-B14F-4D97-AF65-F5344CB8AC3E}">
        <p14:creationId xmlns:p14="http://schemas.microsoft.com/office/powerpoint/2010/main" val="111825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Agenda</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Voorstellen</a:t>
            </a:r>
          </a:p>
          <a:p>
            <a:r>
              <a:rPr lang="nl-NL" dirty="0"/>
              <a:t>Waarom</a:t>
            </a:r>
          </a:p>
          <a:p>
            <a:r>
              <a:rPr lang="nl-NL" dirty="0"/>
              <a:t>Proces</a:t>
            </a:r>
          </a:p>
          <a:p>
            <a:r>
              <a:rPr lang="nl-NL" dirty="0"/>
              <a:t>Materiaal</a:t>
            </a:r>
          </a:p>
          <a:p>
            <a:r>
              <a:rPr lang="nl-NL" dirty="0"/>
              <a:t>Keuren</a:t>
            </a:r>
          </a:p>
          <a:p>
            <a:endParaRPr lang="nl-NL" dirty="0">
              <a:solidFill>
                <a:srgbClr val="000000"/>
              </a:solidFill>
            </a:endParaRPr>
          </a:p>
        </p:txBody>
      </p:sp>
    </p:spTree>
    <p:extLst>
      <p:ext uri="{BB962C8B-B14F-4D97-AF65-F5344CB8AC3E}">
        <p14:creationId xmlns:p14="http://schemas.microsoft.com/office/powerpoint/2010/main" val="168681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Discus</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sz="1600" dirty="0"/>
              <a:t>WR 189</a:t>
            </a:r>
          </a:p>
          <a:p>
            <a:pPr marL="0" indent="0">
              <a:buNone/>
            </a:pPr>
            <a:r>
              <a:rPr lang="nl-NL" sz="1600" dirty="0"/>
              <a:t>Het profiel van de discus moet als volgt worden ontworpen. Vanaf het begin</a:t>
            </a:r>
            <a:br>
              <a:rPr lang="nl-NL" sz="1600" dirty="0"/>
            </a:br>
            <a:r>
              <a:rPr lang="nl-NL" sz="1600" dirty="0"/>
              <a:t>van de velgboog neemt de dikte van de discus gelijkmatig toe tot de maximale dikte D bereikt is. Deze maximale waarde wordt bereikt op een afstand</a:t>
            </a:r>
            <a:br>
              <a:rPr lang="nl-NL" sz="1600" dirty="0"/>
            </a:br>
            <a:r>
              <a:rPr lang="nl-NL" sz="1600" dirty="0"/>
              <a:t>van 25 tot 28,5 mm vanaf de as van de discus Y. Vanaf dit punt tot aan de</a:t>
            </a:r>
            <a:br>
              <a:rPr lang="nl-NL" sz="1600" dirty="0"/>
            </a:br>
            <a:r>
              <a:rPr lang="nl-NL" sz="1600" dirty="0"/>
              <a:t>as Y is de dikte van de discus constant. De boven- en onderkant van de</a:t>
            </a:r>
            <a:br>
              <a:rPr lang="nl-NL" sz="1600" dirty="0"/>
            </a:br>
            <a:r>
              <a:rPr lang="nl-NL" sz="1600" dirty="0"/>
              <a:t>discus moeten identiek zijn en de discus moet symmetrisch zijn rondom de</a:t>
            </a:r>
            <a:br>
              <a:rPr lang="nl-NL" sz="1600" dirty="0"/>
            </a:br>
            <a:r>
              <a:rPr lang="nl-NL" sz="1600" dirty="0"/>
              <a:t>as door het middelpunt Y.</a:t>
            </a:r>
            <a:br>
              <a:rPr lang="nl-NL" sz="1600" dirty="0"/>
            </a:br>
            <a:r>
              <a:rPr lang="nl-NL" sz="1600" dirty="0"/>
              <a:t>De discus, inclusief het oppervlak van de velg, mag geen verruwingen hebben en de afwerking moet glad (zoals omschreven in artikel 188.4) en geheel gelijkvormig zijn. </a:t>
            </a:r>
            <a:br>
              <a:rPr lang="nl-NL" sz="1600" dirty="0"/>
            </a:br>
            <a:endParaRPr lang="nl-NL" sz="1600" dirty="0"/>
          </a:p>
        </p:txBody>
      </p:sp>
    </p:spTree>
    <p:extLst>
      <p:ext uri="{BB962C8B-B14F-4D97-AF65-F5344CB8AC3E}">
        <p14:creationId xmlns:p14="http://schemas.microsoft.com/office/powerpoint/2010/main" val="3065562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30B538B3-62D8-4EDE-AD90-82FE543AFBFD}"/>
              </a:ext>
            </a:extLst>
          </p:cNvPr>
          <p:cNvPicPr>
            <a:picLocks noChangeAspect="1"/>
          </p:cNvPicPr>
          <p:nvPr/>
        </p:nvPicPr>
        <p:blipFill>
          <a:blip r:embed="rId2"/>
          <a:stretch>
            <a:fillRect/>
          </a:stretch>
        </p:blipFill>
        <p:spPr>
          <a:xfrm>
            <a:off x="-1" y="1178235"/>
            <a:ext cx="9144000" cy="3566984"/>
          </a:xfrm>
          <a:prstGeom prst="rect">
            <a:avLst/>
          </a:prstGeom>
        </p:spPr>
      </p:pic>
      <p:sp>
        <p:nvSpPr>
          <p:cNvPr id="2" name="Titel 1"/>
          <p:cNvSpPr>
            <a:spLocks noGrp="1"/>
          </p:cNvSpPr>
          <p:nvPr>
            <p:ph type="title"/>
          </p:nvPr>
        </p:nvSpPr>
        <p:spPr/>
        <p:txBody>
          <a:bodyPr/>
          <a:lstStyle/>
          <a:p>
            <a:r>
              <a:rPr lang="nl-NL" dirty="0"/>
              <a:t>Keuren - Discus</a:t>
            </a:r>
            <a:endParaRPr lang="nl-NL" dirty="0">
              <a:solidFill>
                <a:srgbClr val="000000"/>
              </a:solidFill>
            </a:endParaRPr>
          </a:p>
        </p:txBody>
      </p:sp>
      <p:pic>
        <p:nvPicPr>
          <p:cNvPr id="3" name="Picture 2">
            <a:extLst>
              <a:ext uri="{FF2B5EF4-FFF2-40B4-BE49-F238E27FC236}">
                <a16:creationId xmlns:a16="http://schemas.microsoft.com/office/drawing/2014/main" id="{B4FE1489-3DD6-4090-A571-8288C1CCAEA9}"/>
              </a:ext>
            </a:extLst>
          </p:cNvPr>
          <p:cNvPicPr>
            <a:picLocks noChangeAspect="1"/>
          </p:cNvPicPr>
          <p:nvPr/>
        </p:nvPicPr>
        <p:blipFill>
          <a:blip r:embed="rId3"/>
          <a:stretch>
            <a:fillRect/>
          </a:stretch>
        </p:blipFill>
        <p:spPr>
          <a:xfrm>
            <a:off x="1910851" y="4512264"/>
            <a:ext cx="5095875" cy="1647825"/>
          </a:xfrm>
          <a:prstGeom prst="rect">
            <a:avLst/>
          </a:prstGeom>
        </p:spPr>
      </p:pic>
    </p:spTree>
    <p:extLst>
      <p:ext uri="{BB962C8B-B14F-4D97-AF65-F5344CB8AC3E}">
        <p14:creationId xmlns:p14="http://schemas.microsoft.com/office/powerpoint/2010/main" val="135669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a:extLst>
              <a:ext uri="{FF2B5EF4-FFF2-40B4-BE49-F238E27FC236}">
                <a16:creationId xmlns:a16="http://schemas.microsoft.com/office/drawing/2014/main" id="{66BA64A7-80C5-4505-88A8-804D9657D9A2}"/>
              </a:ext>
            </a:extLst>
          </p:cNvPr>
          <p:cNvSpPr>
            <a:spLocks noGrp="1"/>
          </p:cNvSpPr>
          <p:nvPr>
            <p:ph type="sldNum" sz="quarter" idx="10"/>
          </p:nvPr>
        </p:nvSpPr>
        <p:spPr/>
        <p:txBody>
          <a:bodyPr/>
          <a:lstStyle/>
          <a:p>
            <a:fld id="{C299D673-46B1-467C-B389-27912E7FB99D}" type="slidenum">
              <a:rPr lang="nl-NL" smtClean="0"/>
              <a:pPr/>
              <a:t>22</a:t>
            </a:fld>
            <a:endParaRPr lang="nl-NL"/>
          </a:p>
        </p:txBody>
      </p:sp>
      <p:sp>
        <p:nvSpPr>
          <p:cNvPr id="4" name="Titel 1">
            <a:extLst>
              <a:ext uri="{FF2B5EF4-FFF2-40B4-BE49-F238E27FC236}">
                <a16:creationId xmlns:a16="http://schemas.microsoft.com/office/drawing/2014/main" id="{2A68C6F3-AE75-4126-9DB8-500C18D6A16A}"/>
              </a:ext>
            </a:extLst>
          </p:cNvPr>
          <p:cNvSpPr txBox="1">
            <a:spLocks/>
          </p:cNvSpPr>
          <p:nvPr/>
        </p:nvSpPr>
        <p:spPr bwMode="auto">
          <a:xfrm>
            <a:off x="457200" y="1027113"/>
            <a:ext cx="8229600" cy="83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lnSpc>
                <a:spcPct val="80000"/>
              </a:lnSpc>
              <a:spcBef>
                <a:spcPct val="0"/>
              </a:spcBef>
              <a:spcAft>
                <a:spcPct val="0"/>
              </a:spcAft>
              <a:defRPr sz="3200" b="1">
                <a:solidFill>
                  <a:schemeClr val="tx1"/>
                </a:solidFill>
                <a:latin typeface="+mj-lt"/>
                <a:ea typeface="+mj-ea"/>
                <a:cs typeface="+mj-cs"/>
              </a:defRPr>
            </a:lvl1pPr>
            <a:lvl2pPr algn="l" rtl="0" eaLnBrk="1" fontAlgn="base" hangingPunct="1">
              <a:lnSpc>
                <a:spcPct val="80000"/>
              </a:lnSpc>
              <a:spcBef>
                <a:spcPct val="0"/>
              </a:spcBef>
              <a:spcAft>
                <a:spcPct val="0"/>
              </a:spcAft>
              <a:defRPr sz="3200" b="1">
                <a:solidFill>
                  <a:schemeClr val="tx1"/>
                </a:solidFill>
                <a:latin typeface="Arial" charset="0"/>
              </a:defRPr>
            </a:lvl2pPr>
            <a:lvl3pPr algn="l" rtl="0" eaLnBrk="1" fontAlgn="base" hangingPunct="1">
              <a:lnSpc>
                <a:spcPct val="80000"/>
              </a:lnSpc>
              <a:spcBef>
                <a:spcPct val="0"/>
              </a:spcBef>
              <a:spcAft>
                <a:spcPct val="0"/>
              </a:spcAft>
              <a:defRPr sz="3200" b="1">
                <a:solidFill>
                  <a:schemeClr val="tx1"/>
                </a:solidFill>
                <a:latin typeface="Arial" charset="0"/>
              </a:defRPr>
            </a:lvl3pPr>
            <a:lvl4pPr algn="l" rtl="0" eaLnBrk="1" fontAlgn="base" hangingPunct="1">
              <a:lnSpc>
                <a:spcPct val="80000"/>
              </a:lnSpc>
              <a:spcBef>
                <a:spcPct val="0"/>
              </a:spcBef>
              <a:spcAft>
                <a:spcPct val="0"/>
              </a:spcAft>
              <a:defRPr sz="3200" b="1">
                <a:solidFill>
                  <a:schemeClr val="tx1"/>
                </a:solidFill>
                <a:latin typeface="Arial" charset="0"/>
              </a:defRPr>
            </a:lvl4pPr>
            <a:lvl5pPr algn="l" rtl="0" eaLnBrk="1" fontAlgn="base" hangingPunct="1">
              <a:lnSpc>
                <a:spcPct val="80000"/>
              </a:lnSpc>
              <a:spcBef>
                <a:spcPct val="0"/>
              </a:spcBef>
              <a:spcAft>
                <a:spcPct val="0"/>
              </a:spcAft>
              <a:defRPr sz="3200" b="1">
                <a:solidFill>
                  <a:schemeClr val="tx1"/>
                </a:solidFill>
                <a:latin typeface="Arial" charset="0"/>
              </a:defRPr>
            </a:lvl5pPr>
            <a:lvl6pPr marL="457200" algn="l" rtl="0" eaLnBrk="1" fontAlgn="base" hangingPunct="1">
              <a:lnSpc>
                <a:spcPct val="80000"/>
              </a:lnSpc>
              <a:spcBef>
                <a:spcPct val="0"/>
              </a:spcBef>
              <a:spcAft>
                <a:spcPct val="0"/>
              </a:spcAft>
              <a:defRPr sz="3200" b="1">
                <a:solidFill>
                  <a:schemeClr val="tx1"/>
                </a:solidFill>
                <a:latin typeface="Arial" charset="0"/>
              </a:defRPr>
            </a:lvl6pPr>
            <a:lvl7pPr marL="914400" algn="l" rtl="0" eaLnBrk="1" fontAlgn="base" hangingPunct="1">
              <a:lnSpc>
                <a:spcPct val="80000"/>
              </a:lnSpc>
              <a:spcBef>
                <a:spcPct val="0"/>
              </a:spcBef>
              <a:spcAft>
                <a:spcPct val="0"/>
              </a:spcAft>
              <a:defRPr sz="3200" b="1">
                <a:solidFill>
                  <a:schemeClr val="tx1"/>
                </a:solidFill>
                <a:latin typeface="Arial" charset="0"/>
              </a:defRPr>
            </a:lvl7pPr>
            <a:lvl8pPr marL="1371600" algn="l" rtl="0" eaLnBrk="1" fontAlgn="base" hangingPunct="1">
              <a:lnSpc>
                <a:spcPct val="80000"/>
              </a:lnSpc>
              <a:spcBef>
                <a:spcPct val="0"/>
              </a:spcBef>
              <a:spcAft>
                <a:spcPct val="0"/>
              </a:spcAft>
              <a:defRPr sz="3200" b="1">
                <a:solidFill>
                  <a:schemeClr val="tx1"/>
                </a:solidFill>
                <a:latin typeface="Arial" charset="0"/>
              </a:defRPr>
            </a:lvl8pPr>
            <a:lvl9pPr marL="1828800" algn="l" rtl="0" eaLnBrk="1" fontAlgn="base" hangingPunct="1">
              <a:lnSpc>
                <a:spcPct val="80000"/>
              </a:lnSpc>
              <a:spcBef>
                <a:spcPct val="0"/>
              </a:spcBef>
              <a:spcAft>
                <a:spcPct val="0"/>
              </a:spcAft>
              <a:defRPr sz="3200" b="1">
                <a:solidFill>
                  <a:schemeClr val="tx1"/>
                </a:solidFill>
                <a:latin typeface="Arial" charset="0"/>
              </a:defRPr>
            </a:lvl9pPr>
          </a:lstStyle>
          <a:p>
            <a:r>
              <a:rPr lang="nl-NL" kern="0"/>
              <a:t>Keuren - Discus</a:t>
            </a:r>
            <a:endParaRPr lang="nl-NL" kern="0" dirty="0"/>
          </a:p>
        </p:txBody>
      </p:sp>
      <p:pic>
        <p:nvPicPr>
          <p:cNvPr id="5" name="Tijdelijke aanduiding voor inhoud 5">
            <a:extLst>
              <a:ext uri="{FF2B5EF4-FFF2-40B4-BE49-F238E27FC236}">
                <a16:creationId xmlns:a16="http://schemas.microsoft.com/office/drawing/2014/main" id="{28A95024-58C7-4804-A50B-0E293A1FEDC4}"/>
              </a:ext>
            </a:extLst>
          </p:cNvPr>
          <p:cNvPicPr>
            <a:picLocks noChangeAspect="1"/>
          </p:cNvPicPr>
          <p:nvPr/>
        </p:nvPicPr>
        <p:blipFill>
          <a:blip r:embed="rId2"/>
          <a:stretch>
            <a:fillRect/>
          </a:stretch>
        </p:blipFill>
        <p:spPr bwMode="auto">
          <a:xfrm>
            <a:off x="260084" y="683782"/>
            <a:ext cx="4711624" cy="210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8E5B10CE-5C16-46BF-8039-09E1759F23C7}"/>
              </a:ext>
            </a:extLst>
          </p:cNvPr>
          <p:cNvPicPr>
            <a:picLocks noChangeAspect="1"/>
          </p:cNvPicPr>
          <p:nvPr/>
        </p:nvPicPr>
        <p:blipFill>
          <a:blip r:embed="rId3"/>
          <a:stretch>
            <a:fillRect/>
          </a:stretch>
        </p:blipFill>
        <p:spPr>
          <a:xfrm>
            <a:off x="4292752" y="4563159"/>
            <a:ext cx="4851248" cy="1579577"/>
          </a:xfrm>
          <a:prstGeom prst="rect">
            <a:avLst/>
          </a:prstGeom>
        </p:spPr>
      </p:pic>
      <p:pic>
        <p:nvPicPr>
          <p:cNvPr id="8" name="Afbeelding 7">
            <a:extLst>
              <a:ext uri="{FF2B5EF4-FFF2-40B4-BE49-F238E27FC236}">
                <a16:creationId xmlns:a16="http://schemas.microsoft.com/office/drawing/2014/main" id="{951E582E-9D3D-4FD8-85DC-D5C45D828E5E}"/>
              </a:ext>
            </a:extLst>
          </p:cNvPr>
          <p:cNvPicPr>
            <a:picLocks noChangeAspect="1"/>
          </p:cNvPicPr>
          <p:nvPr/>
        </p:nvPicPr>
        <p:blipFill>
          <a:blip r:embed="rId4"/>
          <a:stretch>
            <a:fillRect/>
          </a:stretch>
        </p:blipFill>
        <p:spPr>
          <a:xfrm>
            <a:off x="350428" y="2792298"/>
            <a:ext cx="6012044" cy="1770861"/>
          </a:xfrm>
          <a:prstGeom prst="rect">
            <a:avLst/>
          </a:prstGeom>
        </p:spPr>
      </p:pic>
      <p:pic>
        <p:nvPicPr>
          <p:cNvPr id="3" name="Picture 2">
            <a:extLst>
              <a:ext uri="{FF2B5EF4-FFF2-40B4-BE49-F238E27FC236}">
                <a16:creationId xmlns:a16="http://schemas.microsoft.com/office/drawing/2014/main" id="{63D1C875-36ED-495A-9724-B972D6853A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3180" y="1321525"/>
            <a:ext cx="2453640" cy="2453640"/>
          </a:xfrm>
          <a:prstGeom prst="rect">
            <a:avLst/>
          </a:prstGeom>
        </p:spPr>
      </p:pic>
    </p:spTree>
    <p:extLst>
      <p:ext uri="{BB962C8B-B14F-4D97-AF65-F5344CB8AC3E}">
        <p14:creationId xmlns:p14="http://schemas.microsoft.com/office/powerpoint/2010/main" val="2545091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a:extLst>
              <a:ext uri="{FF2B5EF4-FFF2-40B4-BE49-F238E27FC236}">
                <a16:creationId xmlns:a16="http://schemas.microsoft.com/office/drawing/2014/main" id="{66BA64A7-80C5-4505-88A8-804D9657D9A2}"/>
              </a:ext>
            </a:extLst>
          </p:cNvPr>
          <p:cNvSpPr>
            <a:spLocks noGrp="1"/>
          </p:cNvSpPr>
          <p:nvPr>
            <p:ph type="sldNum" sz="quarter" idx="10"/>
          </p:nvPr>
        </p:nvSpPr>
        <p:spPr/>
        <p:txBody>
          <a:bodyPr/>
          <a:lstStyle/>
          <a:p>
            <a:fld id="{C299D673-46B1-467C-B389-27912E7FB99D}" type="slidenum">
              <a:rPr lang="nl-NL" smtClean="0"/>
              <a:pPr/>
              <a:t>23</a:t>
            </a:fld>
            <a:endParaRPr lang="nl-NL"/>
          </a:p>
        </p:txBody>
      </p:sp>
      <p:sp>
        <p:nvSpPr>
          <p:cNvPr id="4" name="Titel 1">
            <a:extLst>
              <a:ext uri="{FF2B5EF4-FFF2-40B4-BE49-F238E27FC236}">
                <a16:creationId xmlns:a16="http://schemas.microsoft.com/office/drawing/2014/main" id="{2A68C6F3-AE75-4126-9DB8-500C18D6A16A}"/>
              </a:ext>
            </a:extLst>
          </p:cNvPr>
          <p:cNvSpPr txBox="1">
            <a:spLocks/>
          </p:cNvSpPr>
          <p:nvPr/>
        </p:nvSpPr>
        <p:spPr bwMode="auto">
          <a:xfrm>
            <a:off x="457200" y="1027113"/>
            <a:ext cx="8229600" cy="83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lnSpc>
                <a:spcPct val="80000"/>
              </a:lnSpc>
              <a:spcBef>
                <a:spcPct val="0"/>
              </a:spcBef>
              <a:spcAft>
                <a:spcPct val="0"/>
              </a:spcAft>
              <a:defRPr sz="3200" b="1">
                <a:solidFill>
                  <a:schemeClr val="tx1"/>
                </a:solidFill>
                <a:latin typeface="+mj-lt"/>
                <a:ea typeface="+mj-ea"/>
                <a:cs typeface="+mj-cs"/>
              </a:defRPr>
            </a:lvl1pPr>
            <a:lvl2pPr algn="l" rtl="0" eaLnBrk="1" fontAlgn="base" hangingPunct="1">
              <a:lnSpc>
                <a:spcPct val="80000"/>
              </a:lnSpc>
              <a:spcBef>
                <a:spcPct val="0"/>
              </a:spcBef>
              <a:spcAft>
                <a:spcPct val="0"/>
              </a:spcAft>
              <a:defRPr sz="3200" b="1">
                <a:solidFill>
                  <a:schemeClr val="tx1"/>
                </a:solidFill>
                <a:latin typeface="Arial" charset="0"/>
              </a:defRPr>
            </a:lvl2pPr>
            <a:lvl3pPr algn="l" rtl="0" eaLnBrk="1" fontAlgn="base" hangingPunct="1">
              <a:lnSpc>
                <a:spcPct val="80000"/>
              </a:lnSpc>
              <a:spcBef>
                <a:spcPct val="0"/>
              </a:spcBef>
              <a:spcAft>
                <a:spcPct val="0"/>
              </a:spcAft>
              <a:defRPr sz="3200" b="1">
                <a:solidFill>
                  <a:schemeClr val="tx1"/>
                </a:solidFill>
                <a:latin typeface="Arial" charset="0"/>
              </a:defRPr>
            </a:lvl3pPr>
            <a:lvl4pPr algn="l" rtl="0" eaLnBrk="1" fontAlgn="base" hangingPunct="1">
              <a:lnSpc>
                <a:spcPct val="80000"/>
              </a:lnSpc>
              <a:spcBef>
                <a:spcPct val="0"/>
              </a:spcBef>
              <a:spcAft>
                <a:spcPct val="0"/>
              </a:spcAft>
              <a:defRPr sz="3200" b="1">
                <a:solidFill>
                  <a:schemeClr val="tx1"/>
                </a:solidFill>
                <a:latin typeface="Arial" charset="0"/>
              </a:defRPr>
            </a:lvl4pPr>
            <a:lvl5pPr algn="l" rtl="0" eaLnBrk="1" fontAlgn="base" hangingPunct="1">
              <a:lnSpc>
                <a:spcPct val="80000"/>
              </a:lnSpc>
              <a:spcBef>
                <a:spcPct val="0"/>
              </a:spcBef>
              <a:spcAft>
                <a:spcPct val="0"/>
              </a:spcAft>
              <a:defRPr sz="3200" b="1">
                <a:solidFill>
                  <a:schemeClr val="tx1"/>
                </a:solidFill>
                <a:latin typeface="Arial" charset="0"/>
              </a:defRPr>
            </a:lvl5pPr>
            <a:lvl6pPr marL="457200" algn="l" rtl="0" eaLnBrk="1" fontAlgn="base" hangingPunct="1">
              <a:lnSpc>
                <a:spcPct val="80000"/>
              </a:lnSpc>
              <a:spcBef>
                <a:spcPct val="0"/>
              </a:spcBef>
              <a:spcAft>
                <a:spcPct val="0"/>
              </a:spcAft>
              <a:defRPr sz="3200" b="1">
                <a:solidFill>
                  <a:schemeClr val="tx1"/>
                </a:solidFill>
                <a:latin typeface="Arial" charset="0"/>
              </a:defRPr>
            </a:lvl6pPr>
            <a:lvl7pPr marL="914400" algn="l" rtl="0" eaLnBrk="1" fontAlgn="base" hangingPunct="1">
              <a:lnSpc>
                <a:spcPct val="80000"/>
              </a:lnSpc>
              <a:spcBef>
                <a:spcPct val="0"/>
              </a:spcBef>
              <a:spcAft>
                <a:spcPct val="0"/>
              </a:spcAft>
              <a:defRPr sz="3200" b="1">
                <a:solidFill>
                  <a:schemeClr val="tx1"/>
                </a:solidFill>
                <a:latin typeface="Arial" charset="0"/>
              </a:defRPr>
            </a:lvl7pPr>
            <a:lvl8pPr marL="1371600" algn="l" rtl="0" eaLnBrk="1" fontAlgn="base" hangingPunct="1">
              <a:lnSpc>
                <a:spcPct val="80000"/>
              </a:lnSpc>
              <a:spcBef>
                <a:spcPct val="0"/>
              </a:spcBef>
              <a:spcAft>
                <a:spcPct val="0"/>
              </a:spcAft>
              <a:defRPr sz="3200" b="1">
                <a:solidFill>
                  <a:schemeClr val="tx1"/>
                </a:solidFill>
                <a:latin typeface="Arial" charset="0"/>
              </a:defRPr>
            </a:lvl8pPr>
            <a:lvl9pPr marL="1828800" algn="l" rtl="0" eaLnBrk="1" fontAlgn="base" hangingPunct="1">
              <a:lnSpc>
                <a:spcPct val="80000"/>
              </a:lnSpc>
              <a:spcBef>
                <a:spcPct val="0"/>
              </a:spcBef>
              <a:spcAft>
                <a:spcPct val="0"/>
              </a:spcAft>
              <a:defRPr sz="3200" b="1">
                <a:solidFill>
                  <a:schemeClr val="tx1"/>
                </a:solidFill>
                <a:latin typeface="Arial" charset="0"/>
              </a:defRPr>
            </a:lvl9pPr>
          </a:lstStyle>
          <a:p>
            <a:r>
              <a:rPr lang="nl-NL" kern="0"/>
              <a:t>Keuren - Discus</a:t>
            </a:r>
            <a:endParaRPr lang="nl-NL" kern="0" dirty="0"/>
          </a:p>
        </p:txBody>
      </p:sp>
      <p:pic>
        <p:nvPicPr>
          <p:cNvPr id="3" name="Picture 2">
            <a:extLst>
              <a:ext uri="{FF2B5EF4-FFF2-40B4-BE49-F238E27FC236}">
                <a16:creationId xmlns:a16="http://schemas.microsoft.com/office/drawing/2014/main" id="{18469C7B-F5E3-4A7D-B9F3-08A2F8C1A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9930" y="2134778"/>
            <a:ext cx="3626395" cy="2719796"/>
          </a:xfrm>
          <a:prstGeom prst="rect">
            <a:avLst/>
          </a:prstGeom>
        </p:spPr>
      </p:pic>
      <p:pic>
        <p:nvPicPr>
          <p:cNvPr id="10" name="Picture 9">
            <a:extLst>
              <a:ext uri="{FF2B5EF4-FFF2-40B4-BE49-F238E27FC236}">
                <a16:creationId xmlns:a16="http://schemas.microsoft.com/office/drawing/2014/main" id="{115BC71A-5D86-4CBC-BEEE-C9F038B84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651" y="1832427"/>
            <a:ext cx="4432663" cy="3324497"/>
          </a:xfrm>
          <a:prstGeom prst="rect">
            <a:avLst/>
          </a:prstGeom>
        </p:spPr>
      </p:pic>
    </p:spTree>
    <p:extLst>
      <p:ext uri="{BB962C8B-B14F-4D97-AF65-F5344CB8AC3E}">
        <p14:creationId xmlns:p14="http://schemas.microsoft.com/office/powerpoint/2010/main" val="332631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Discus</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dirty="0"/>
              <a:t>Minimale controle:</a:t>
            </a:r>
          </a:p>
          <a:p>
            <a:r>
              <a:rPr lang="nl-NL" dirty="0"/>
              <a:t>Gewicht</a:t>
            </a:r>
          </a:p>
          <a:p>
            <a:r>
              <a:rPr lang="nl-NL" dirty="0"/>
              <a:t>Dikte</a:t>
            </a:r>
          </a:p>
          <a:p>
            <a:r>
              <a:rPr lang="nl-NL" dirty="0"/>
              <a:t>Diameter discus/Diameter platte deel</a:t>
            </a:r>
          </a:p>
          <a:p>
            <a:r>
              <a:rPr lang="nl-NL" dirty="0"/>
              <a:t>Metalen velg indien tool</a:t>
            </a:r>
          </a:p>
          <a:p>
            <a:r>
              <a:rPr lang="nl-NL" dirty="0"/>
              <a:t>Vorm</a:t>
            </a:r>
          </a:p>
          <a:p>
            <a:r>
              <a:rPr lang="nl-NL" dirty="0"/>
              <a:t>Beschadigingen</a:t>
            </a:r>
          </a:p>
        </p:txBody>
      </p:sp>
    </p:spTree>
    <p:extLst>
      <p:ext uri="{BB962C8B-B14F-4D97-AF65-F5344CB8AC3E}">
        <p14:creationId xmlns:p14="http://schemas.microsoft.com/office/powerpoint/2010/main" val="142325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Speer</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WR 193.1 t/m 11</a:t>
            </a:r>
          </a:p>
        </p:txBody>
      </p:sp>
      <p:pic>
        <p:nvPicPr>
          <p:cNvPr id="4" name="Afbeelding 4">
            <a:extLst>
              <a:ext uri="{FF2B5EF4-FFF2-40B4-BE49-F238E27FC236}">
                <a16:creationId xmlns:a16="http://schemas.microsoft.com/office/drawing/2014/main" id="{9F75F077-CCBF-4FA1-8220-FFDAA9572D1B}"/>
              </a:ext>
            </a:extLst>
          </p:cNvPr>
          <p:cNvPicPr>
            <a:picLocks noChangeAspect="1"/>
          </p:cNvPicPr>
          <p:nvPr/>
        </p:nvPicPr>
        <p:blipFill>
          <a:blip r:embed="rId2"/>
          <a:stretch>
            <a:fillRect/>
          </a:stretch>
        </p:blipFill>
        <p:spPr>
          <a:xfrm rot="5400000">
            <a:off x="2982751" y="810366"/>
            <a:ext cx="3178498" cy="6858000"/>
          </a:xfrm>
          <a:prstGeom prst="rect">
            <a:avLst/>
          </a:prstGeom>
        </p:spPr>
      </p:pic>
    </p:spTree>
    <p:extLst>
      <p:ext uri="{BB962C8B-B14F-4D97-AF65-F5344CB8AC3E}">
        <p14:creationId xmlns:p14="http://schemas.microsoft.com/office/powerpoint/2010/main" val="2611306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Speer</a:t>
            </a:r>
            <a:endParaRPr lang="nl-NL" dirty="0">
              <a:solidFill>
                <a:srgbClr val="000000"/>
              </a:solidFill>
            </a:endParaRPr>
          </a:p>
        </p:txBody>
      </p:sp>
      <p:pic>
        <p:nvPicPr>
          <p:cNvPr id="5" name="Content Placeholder 4">
            <a:extLst>
              <a:ext uri="{FF2B5EF4-FFF2-40B4-BE49-F238E27FC236}">
                <a16:creationId xmlns:a16="http://schemas.microsoft.com/office/drawing/2014/main" id="{48282A94-1320-4F5A-8FCF-DB5F81FD23BE}"/>
              </a:ext>
            </a:extLst>
          </p:cNvPr>
          <p:cNvPicPr>
            <a:picLocks noGrp="1" noChangeAspect="1"/>
          </p:cNvPicPr>
          <p:nvPr>
            <p:ph idx="1"/>
          </p:nvPr>
        </p:nvPicPr>
        <p:blipFill>
          <a:blip r:embed="rId2"/>
          <a:stretch>
            <a:fillRect/>
          </a:stretch>
        </p:blipFill>
        <p:spPr>
          <a:xfrm>
            <a:off x="2028825" y="2684689"/>
            <a:ext cx="5086350" cy="2686050"/>
          </a:xfrm>
          <a:prstGeom prst="rect">
            <a:avLst/>
          </a:prstGeom>
        </p:spPr>
      </p:pic>
    </p:spTree>
    <p:extLst>
      <p:ext uri="{BB962C8B-B14F-4D97-AF65-F5344CB8AC3E}">
        <p14:creationId xmlns:p14="http://schemas.microsoft.com/office/powerpoint/2010/main" val="472349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Speer</a:t>
            </a:r>
            <a:endParaRPr lang="nl-NL" dirty="0">
              <a:solidFill>
                <a:srgbClr val="000000"/>
              </a:solidFill>
            </a:endParaRPr>
          </a:p>
        </p:txBody>
      </p:sp>
      <p:pic>
        <p:nvPicPr>
          <p:cNvPr id="4" name="Tijdelijke aanduiding voor inhoud 5">
            <a:extLst>
              <a:ext uri="{FF2B5EF4-FFF2-40B4-BE49-F238E27FC236}">
                <a16:creationId xmlns:a16="http://schemas.microsoft.com/office/drawing/2014/main" id="{705DE8D1-1EE2-4A94-8EFA-8506F65B8FFB}"/>
              </a:ext>
            </a:extLst>
          </p:cNvPr>
          <p:cNvPicPr>
            <a:picLocks noChangeAspect="1"/>
          </p:cNvPicPr>
          <p:nvPr/>
        </p:nvPicPr>
        <p:blipFill>
          <a:blip r:embed="rId2"/>
          <a:stretch>
            <a:fillRect/>
          </a:stretch>
        </p:blipFill>
        <p:spPr bwMode="auto">
          <a:xfrm>
            <a:off x="536594" y="1774817"/>
            <a:ext cx="4785543" cy="164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6">
            <a:extLst>
              <a:ext uri="{FF2B5EF4-FFF2-40B4-BE49-F238E27FC236}">
                <a16:creationId xmlns:a16="http://schemas.microsoft.com/office/drawing/2014/main" id="{05BC9608-A702-4B85-8617-43A526CDC425}"/>
              </a:ext>
            </a:extLst>
          </p:cNvPr>
          <p:cNvPicPr>
            <a:picLocks noChangeAspect="1"/>
          </p:cNvPicPr>
          <p:nvPr/>
        </p:nvPicPr>
        <p:blipFill>
          <a:blip r:embed="rId3"/>
          <a:stretch>
            <a:fillRect/>
          </a:stretch>
        </p:blipFill>
        <p:spPr>
          <a:xfrm>
            <a:off x="5608087" y="1686468"/>
            <a:ext cx="3078713" cy="1822653"/>
          </a:xfrm>
          <a:prstGeom prst="rect">
            <a:avLst/>
          </a:prstGeom>
        </p:spPr>
      </p:pic>
      <p:pic>
        <p:nvPicPr>
          <p:cNvPr id="6" name="Afbeelding 7">
            <a:extLst>
              <a:ext uri="{FF2B5EF4-FFF2-40B4-BE49-F238E27FC236}">
                <a16:creationId xmlns:a16="http://schemas.microsoft.com/office/drawing/2014/main" id="{0B7B368C-8B8E-43AF-B6F8-C40B857ECDA7}"/>
              </a:ext>
            </a:extLst>
          </p:cNvPr>
          <p:cNvPicPr>
            <a:picLocks noChangeAspect="1"/>
          </p:cNvPicPr>
          <p:nvPr/>
        </p:nvPicPr>
        <p:blipFill>
          <a:blip r:embed="rId4"/>
          <a:stretch>
            <a:fillRect/>
          </a:stretch>
        </p:blipFill>
        <p:spPr>
          <a:xfrm>
            <a:off x="536594" y="3437228"/>
            <a:ext cx="3215187" cy="1889514"/>
          </a:xfrm>
          <a:prstGeom prst="rect">
            <a:avLst/>
          </a:prstGeom>
        </p:spPr>
      </p:pic>
      <p:pic>
        <p:nvPicPr>
          <p:cNvPr id="7" name="Picture 6">
            <a:extLst>
              <a:ext uri="{FF2B5EF4-FFF2-40B4-BE49-F238E27FC236}">
                <a16:creationId xmlns:a16="http://schemas.microsoft.com/office/drawing/2014/main" id="{6869B2A0-7409-4904-8FE9-C7CC6BB958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1891" y="3513439"/>
            <a:ext cx="1970859" cy="2627812"/>
          </a:xfrm>
          <a:prstGeom prst="rect">
            <a:avLst/>
          </a:prstGeom>
        </p:spPr>
      </p:pic>
      <p:pic>
        <p:nvPicPr>
          <p:cNvPr id="9" name="Picture 8">
            <a:extLst>
              <a:ext uri="{FF2B5EF4-FFF2-40B4-BE49-F238E27FC236}">
                <a16:creationId xmlns:a16="http://schemas.microsoft.com/office/drawing/2014/main" id="{C0C65488-2C70-4B36-B790-D128742BA5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514" y="4374424"/>
            <a:ext cx="2891246" cy="1626326"/>
          </a:xfrm>
          <a:prstGeom prst="rect">
            <a:avLst/>
          </a:prstGeom>
        </p:spPr>
      </p:pic>
    </p:spTree>
    <p:extLst>
      <p:ext uri="{BB962C8B-B14F-4D97-AF65-F5344CB8AC3E}">
        <p14:creationId xmlns:p14="http://schemas.microsoft.com/office/powerpoint/2010/main" val="2726495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Speer</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dirty="0"/>
              <a:t>Minimale controle:</a:t>
            </a:r>
          </a:p>
          <a:p>
            <a:r>
              <a:rPr lang="nl-NL" dirty="0"/>
              <a:t>Gewicht</a:t>
            </a:r>
          </a:p>
          <a:p>
            <a:r>
              <a:rPr lang="nl-NL" dirty="0"/>
              <a:t>Lengte speer / Lengte metalen kop</a:t>
            </a:r>
          </a:p>
          <a:p>
            <a:r>
              <a:rPr lang="nl-NL" dirty="0"/>
              <a:t>Zwaartepunt</a:t>
            </a:r>
          </a:p>
          <a:p>
            <a:r>
              <a:rPr lang="nl-NL" dirty="0"/>
              <a:t>Handvat (uiterlijk en lengte)</a:t>
            </a:r>
          </a:p>
          <a:p>
            <a:r>
              <a:rPr lang="nl-NL" dirty="0"/>
              <a:t>Diameter speer vlak voor handvat</a:t>
            </a:r>
          </a:p>
          <a:p>
            <a:r>
              <a:rPr lang="nl-NL" dirty="0"/>
              <a:t>Vorm</a:t>
            </a:r>
          </a:p>
          <a:p>
            <a:r>
              <a:rPr lang="nl-NL" dirty="0"/>
              <a:t>Beschadigingen</a:t>
            </a:r>
          </a:p>
        </p:txBody>
      </p:sp>
    </p:spTree>
    <p:extLst>
      <p:ext uri="{BB962C8B-B14F-4D97-AF65-F5344CB8AC3E}">
        <p14:creationId xmlns:p14="http://schemas.microsoft.com/office/powerpoint/2010/main" val="4191905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Slingerkogel</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sz="1800" dirty="0"/>
              <a:t>WR 191.4</a:t>
            </a:r>
          </a:p>
          <a:p>
            <a:pPr marL="0" indent="0">
              <a:buNone/>
            </a:pPr>
            <a:r>
              <a:rPr lang="nl-NL" sz="1800" dirty="0"/>
              <a:t>De slingerkogel bestaat uit drie delen: een metalen kogel, de kabel en het</a:t>
            </a:r>
          </a:p>
          <a:p>
            <a:pPr marL="0" indent="0">
              <a:buNone/>
            </a:pPr>
            <a:r>
              <a:rPr lang="nl-NL" sz="1800" dirty="0"/>
              <a:t>handvat.</a:t>
            </a:r>
          </a:p>
          <a:p>
            <a:pPr marL="0" indent="0">
              <a:buNone/>
            </a:pPr>
            <a:r>
              <a:rPr lang="nl-NL" sz="1800" dirty="0"/>
              <a:t>5. De kogel moet zijn gemaakt van massief ijzer, van messing of van een ander metaal, dat niet zachter is dan messing. De kogel mag ook bestaan uit</a:t>
            </a:r>
          </a:p>
          <a:p>
            <a:pPr marL="0" indent="0">
              <a:buNone/>
            </a:pPr>
            <a:r>
              <a:rPr lang="nl-NL" sz="1800" dirty="0"/>
              <a:t>een mantel van een dergelijk metaal, gevuld met lood of een ander materiaal.</a:t>
            </a:r>
          </a:p>
          <a:p>
            <a:pPr marL="0" indent="0">
              <a:buNone/>
            </a:pPr>
            <a:r>
              <a:rPr lang="nl-NL" sz="1800" dirty="0"/>
              <a:t>Het zwaartepunt mag niet verder dan 6 mm van het middelpunt van de bol</a:t>
            </a:r>
          </a:p>
          <a:p>
            <a:pPr marL="0" indent="0">
              <a:buNone/>
            </a:pPr>
            <a:r>
              <a:rPr lang="nl-NL" sz="1800" dirty="0"/>
              <a:t>liggen d.w.z. het moet mogelijk zijn de metalen kop van de slingerkogel</a:t>
            </a:r>
          </a:p>
          <a:p>
            <a:pPr marL="0" indent="0">
              <a:buNone/>
            </a:pPr>
            <a:r>
              <a:rPr lang="nl-NL" sz="1800" dirty="0"/>
              <a:t>(zonder kabel en handvat) te balanceren op een horizontale, scherp gekante buisopening met een diameter van 12 mm (zie Fig. 191a).</a:t>
            </a:r>
          </a:p>
          <a:p>
            <a:pPr marL="0" indent="0">
              <a:buNone/>
            </a:pPr>
            <a:r>
              <a:rPr lang="nl-NL" sz="1800" dirty="0"/>
              <a:t>Indien een vulling wordt gebruikt, moet dit zo zijn aangebracht dat deze vulling onbeweeglijk is en dat het voldoet aan de eisen t.a.v. het zwaartepunt.</a:t>
            </a:r>
          </a:p>
          <a:p>
            <a:endParaRPr lang="nl-NL" sz="1800" dirty="0">
              <a:solidFill>
                <a:srgbClr val="000000"/>
              </a:solidFill>
            </a:endParaRPr>
          </a:p>
        </p:txBody>
      </p:sp>
    </p:spTree>
    <p:extLst>
      <p:ext uri="{BB962C8B-B14F-4D97-AF65-F5344CB8AC3E}">
        <p14:creationId xmlns:p14="http://schemas.microsoft.com/office/powerpoint/2010/main" val="2694504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Voorstellen</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Sebastiaan Durand</a:t>
            </a:r>
          </a:p>
          <a:p>
            <a:pPr lvl="1"/>
            <a:r>
              <a:rPr lang="nl-NL" dirty="0"/>
              <a:t>NWO WL &amp; SR 2015 – heden</a:t>
            </a:r>
          </a:p>
          <a:p>
            <a:pPr lvl="1"/>
            <a:r>
              <a:rPr lang="nl-NL" dirty="0"/>
              <a:t>Materiaalkeuring EK Atletiek 2016</a:t>
            </a:r>
          </a:p>
          <a:p>
            <a:pPr lvl="1"/>
            <a:r>
              <a:rPr lang="nl-NL" dirty="0"/>
              <a:t>Materiaalkeuring NK/NKJ</a:t>
            </a:r>
          </a:p>
          <a:p>
            <a:endParaRPr lang="nl-NL" dirty="0">
              <a:solidFill>
                <a:srgbClr val="000000"/>
              </a:solidFill>
            </a:endParaRPr>
          </a:p>
        </p:txBody>
      </p:sp>
    </p:spTree>
    <p:extLst>
      <p:ext uri="{BB962C8B-B14F-4D97-AF65-F5344CB8AC3E}">
        <p14:creationId xmlns:p14="http://schemas.microsoft.com/office/powerpoint/2010/main" val="623823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964794"/>
            <a:ext cx="8229600" cy="4067175"/>
          </a:xfrm>
        </p:spPr>
        <p:txBody>
          <a:bodyPr/>
          <a:lstStyle/>
          <a:p>
            <a:pPr marL="0" indent="0">
              <a:buNone/>
            </a:pPr>
            <a:r>
              <a:rPr lang="nl-NL" sz="1800" dirty="0"/>
              <a:t>De kabel moet bestaan uit één ononderbroken, recht stuk draad van verenstaal van tenminste 3 mm doorsnee dat niet merkbaar mag rekken bij het</a:t>
            </a:r>
          </a:p>
          <a:p>
            <a:pPr marL="0" indent="0">
              <a:buNone/>
            </a:pPr>
            <a:r>
              <a:rPr lang="nl-NL" sz="1800" dirty="0"/>
              <a:t>slingeren. Aan een of aan beide uiteinden mag een lus gemaakt worden om de draad te kunnen vastmaken. De kabel moet aan de metalen kop van de slingerkogel zijn bevestigd door middel van een gewone draaispil al of niet met kogellager</a:t>
            </a:r>
          </a:p>
          <a:p>
            <a:pPr marL="0" indent="0">
              <a:buNone/>
            </a:pPr>
            <a:r>
              <a:rPr lang="nl-NL" sz="1800" dirty="0"/>
              <a:t>Het handvat moet onbuigzaam zijn en mag niet zijn voorzien van scharnierende verbindingen. Het handvat mag bij een trekkracht van 3,8 </a:t>
            </a:r>
            <a:r>
              <a:rPr lang="nl-NL" sz="1800" dirty="0" err="1"/>
              <a:t>kN</a:t>
            </a:r>
            <a:r>
              <a:rPr lang="nl-NL" sz="1800" dirty="0"/>
              <a:t> niet meer dan 3 mm langer worden. Het handvat moet op een zodanige manier</a:t>
            </a:r>
          </a:p>
          <a:p>
            <a:pPr marL="0" indent="0">
              <a:buNone/>
            </a:pPr>
            <a:r>
              <a:rPr lang="nl-NL" sz="1800" dirty="0"/>
              <a:t>aan de draad zijn bevestigd dat de totale lengte tijdens het slingeren niet</a:t>
            </a:r>
          </a:p>
          <a:p>
            <a:pPr marL="0" indent="0">
              <a:buNone/>
            </a:pPr>
            <a:r>
              <a:rPr lang="nl-NL" sz="1800" dirty="0"/>
              <a:t>groter kan worden. Het handvat moet door middel van een lus aan de kabel</a:t>
            </a:r>
          </a:p>
          <a:p>
            <a:pPr marL="0" indent="0">
              <a:buNone/>
            </a:pPr>
            <a:r>
              <a:rPr lang="nl-NL" sz="1800" dirty="0"/>
              <a:t>zijn verbonden. Hiervoor mag geen draaispil worden gebruikt.</a:t>
            </a:r>
          </a:p>
          <a:p>
            <a:pPr marL="0" indent="0">
              <a:buNone/>
            </a:pPr>
            <a:r>
              <a:rPr lang="nl-NL" sz="1800" dirty="0"/>
              <a:t>Het handvat moet symmetrisch zijn ontworpen en mag bestaan uit een</a:t>
            </a:r>
          </a:p>
          <a:p>
            <a:pPr marL="0" indent="0">
              <a:buNone/>
            </a:pPr>
            <a:r>
              <a:rPr lang="nl-NL" sz="1800" dirty="0"/>
              <a:t>rechte of gebogen greep en/of beugel. De handgreep mag niet eerder</a:t>
            </a:r>
          </a:p>
          <a:p>
            <a:pPr marL="0" indent="0">
              <a:buNone/>
            </a:pPr>
            <a:r>
              <a:rPr lang="nl-NL" sz="1800" dirty="0"/>
              <a:t>breken dan wanneer er een kracht van 8 </a:t>
            </a:r>
            <a:r>
              <a:rPr lang="nl-NL" sz="1800" dirty="0" err="1"/>
              <a:t>kN</a:t>
            </a:r>
            <a:r>
              <a:rPr lang="nl-NL" sz="1800" dirty="0"/>
              <a:t> op uitgeoefend wordt.</a:t>
            </a:r>
          </a:p>
          <a:p>
            <a:pPr marL="0" indent="0">
              <a:buNone/>
            </a:pPr>
            <a:r>
              <a:rPr lang="nl-NL" sz="1800" dirty="0"/>
              <a:t>Opmerking: Andere vormen die voldoen aan de specificaties kunnen worden geaccepteerd.</a:t>
            </a:r>
          </a:p>
          <a:p>
            <a:endParaRPr lang="nl-NL" sz="1800" dirty="0">
              <a:solidFill>
                <a:srgbClr val="000000"/>
              </a:solidFill>
            </a:endParaRPr>
          </a:p>
        </p:txBody>
      </p:sp>
    </p:spTree>
    <p:extLst>
      <p:ext uri="{BB962C8B-B14F-4D97-AF65-F5344CB8AC3E}">
        <p14:creationId xmlns:p14="http://schemas.microsoft.com/office/powerpoint/2010/main" val="462830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5B576A7B-E1D7-4BED-861C-86E23F72985D}"/>
              </a:ext>
            </a:extLst>
          </p:cNvPr>
          <p:cNvPicPr>
            <a:picLocks noGrp="1" noChangeAspect="1"/>
          </p:cNvPicPr>
          <p:nvPr>
            <p:ph idx="1"/>
          </p:nvPr>
        </p:nvPicPr>
        <p:blipFill>
          <a:blip r:embed="rId2"/>
          <a:stretch>
            <a:fillRect/>
          </a:stretch>
        </p:blipFill>
        <p:spPr>
          <a:xfrm>
            <a:off x="2268583" y="1860550"/>
            <a:ext cx="4606834" cy="4406884"/>
          </a:xfrm>
          <a:prstGeom prst="rect">
            <a:avLst/>
          </a:prstGeom>
        </p:spPr>
      </p:pic>
      <p:sp>
        <p:nvSpPr>
          <p:cNvPr id="4" name="Titel 1">
            <a:extLst>
              <a:ext uri="{FF2B5EF4-FFF2-40B4-BE49-F238E27FC236}">
                <a16:creationId xmlns:a16="http://schemas.microsoft.com/office/drawing/2014/main" id="{3C3223BE-DC57-4C03-9859-09E363FE53D7}"/>
              </a:ext>
            </a:extLst>
          </p:cNvPr>
          <p:cNvSpPr>
            <a:spLocks noGrp="1"/>
          </p:cNvSpPr>
          <p:nvPr>
            <p:ph type="title"/>
          </p:nvPr>
        </p:nvSpPr>
        <p:spPr>
          <a:xfrm>
            <a:off x="457200" y="1027113"/>
            <a:ext cx="8229600" cy="833437"/>
          </a:xfrm>
        </p:spPr>
        <p:txBody>
          <a:bodyPr/>
          <a:lstStyle/>
          <a:p>
            <a:r>
              <a:rPr lang="nl-NL" dirty="0"/>
              <a:t>Keuren - Slingerkogel</a:t>
            </a:r>
            <a:endParaRPr lang="nl-NL" dirty="0">
              <a:solidFill>
                <a:srgbClr val="000000"/>
              </a:solidFill>
            </a:endParaRPr>
          </a:p>
        </p:txBody>
      </p:sp>
    </p:spTree>
    <p:extLst>
      <p:ext uri="{BB962C8B-B14F-4D97-AF65-F5344CB8AC3E}">
        <p14:creationId xmlns:p14="http://schemas.microsoft.com/office/powerpoint/2010/main" val="1478963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Slingerkogel</a:t>
            </a:r>
            <a:endParaRPr lang="nl-NL" dirty="0">
              <a:solidFill>
                <a:srgbClr val="000000"/>
              </a:solidFill>
            </a:endParaRPr>
          </a:p>
        </p:txBody>
      </p:sp>
      <p:sp>
        <p:nvSpPr>
          <p:cNvPr id="4" name="Titel 1">
            <a:extLst>
              <a:ext uri="{FF2B5EF4-FFF2-40B4-BE49-F238E27FC236}">
                <a16:creationId xmlns:a16="http://schemas.microsoft.com/office/drawing/2014/main" id="{524DCC63-15E4-469E-90E6-BA19BEBE8C7A}"/>
              </a:ext>
            </a:extLst>
          </p:cNvPr>
          <p:cNvSpPr txBox="1">
            <a:spLocks/>
          </p:cNvSpPr>
          <p:nvPr/>
        </p:nvSpPr>
        <p:spPr bwMode="auto">
          <a:xfrm>
            <a:off x="457200" y="1027113"/>
            <a:ext cx="8229600" cy="83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lnSpc>
                <a:spcPct val="80000"/>
              </a:lnSpc>
              <a:spcBef>
                <a:spcPct val="0"/>
              </a:spcBef>
              <a:spcAft>
                <a:spcPct val="0"/>
              </a:spcAft>
              <a:defRPr sz="3200" b="1">
                <a:solidFill>
                  <a:schemeClr val="tx1"/>
                </a:solidFill>
                <a:latin typeface="+mj-lt"/>
                <a:ea typeface="+mj-ea"/>
                <a:cs typeface="+mj-cs"/>
              </a:defRPr>
            </a:lvl1pPr>
            <a:lvl2pPr algn="l" rtl="0" eaLnBrk="1" fontAlgn="base" hangingPunct="1">
              <a:lnSpc>
                <a:spcPct val="80000"/>
              </a:lnSpc>
              <a:spcBef>
                <a:spcPct val="0"/>
              </a:spcBef>
              <a:spcAft>
                <a:spcPct val="0"/>
              </a:spcAft>
              <a:defRPr sz="3200" b="1">
                <a:solidFill>
                  <a:schemeClr val="tx1"/>
                </a:solidFill>
                <a:latin typeface="Arial" charset="0"/>
              </a:defRPr>
            </a:lvl2pPr>
            <a:lvl3pPr algn="l" rtl="0" eaLnBrk="1" fontAlgn="base" hangingPunct="1">
              <a:lnSpc>
                <a:spcPct val="80000"/>
              </a:lnSpc>
              <a:spcBef>
                <a:spcPct val="0"/>
              </a:spcBef>
              <a:spcAft>
                <a:spcPct val="0"/>
              </a:spcAft>
              <a:defRPr sz="3200" b="1">
                <a:solidFill>
                  <a:schemeClr val="tx1"/>
                </a:solidFill>
                <a:latin typeface="Arial" charset="0"/>
              </a:defRPr>
            </a:lvl3pPr>
            <a:lvl4pPr algn="l" rtl="0" eaLnBrk="1" fontAlgn="base" hangingPunct="1">
              <a:lnSpc>
                <a:spcPct val="80000"/>
              </a:lnSpc>
              <a:spcBef>
                <a:spcPct val="0"/>
              </a:spcBef>
              <a:spcAft>
                <a:spcPct val="0"/>
              </a:spcAft>
              <a:defRPr sz="3200" b="1">
                <a:solidFill>
                  <a:schemeClr val="tx1"/>
                </a:solidFill>
                <a:latin typeface="Arial" charset="0"/>
              </a:defRPr>
            </a:lvl4pPr>
            <a:lvl5pPr algn="l" rtl="0" eaLnBrk="1" fontAlgn="base" hangingPunct="1">
              <a:lnSpc>
                <a:spcPct val="80000"/>
              </a:lnSpc>
              <a:spcBef>
                <a:spcPct val="0"/>
              </a:spcBef>
              <a:spcAft>
                <a:spcPct val="0"/>
              </a:spcAft>
              <a:defRPr sz="3200" b="1">
                <a:solidFill>
                  <a:schemeClr val="tx1"/>
                </a:solidFill>
                <a:latin typeface="Arial" charset="0"/>
              </a:defRPr>
            </a:lvl5pPr>
            <a:lvl6pPr marL="457200" algn="l" rtl="0" eaLnBrk="1" fontAlgn="base" hangingPunct="1">
              <a:lnSpc>
                <a:spcPct val="80000"/>
              </a:lnSpc>
              <a:spcBef>
                <a:spcPct val="0"/>
              </a:spcBef>
              <a:spcAft>
                <a:spcPct val="0"/>
              </a:spcAft>
              <a:defRPr sz="3200" b="1">
                <a:solidFill>
                  <a:schemeClr val="tx1"/>
                </a:solidFill>
                <a:latin typeface="Arial" charset="0"/>
              </a:defRPr>
            </a:lvl6pPr>
            <a:lvl7pPr marL="914400" algn="l" rtl="0" eaLnBrk="1" fontAlgn="base" hangingPunct="1">
              <a:lnSpc>
                <a:spcPct val="80000"/>
              </a:lnSpc>
              <a:spcBef>
                <a:spcPct val="0"/>
              </a:spcBef>
              <a:spcAft>
                <a:spcPct val="0"/>
              </a:spcAft>
              <a:defRPr sz="3200" b="1">
                <a:solidFill>
                  <a:schemeClr val="tx1"/>
                </a:solidFill>
                <a:latin typeface="Arial" charset="0"/>
              </a:defRPr>
            </a:lvl7pPr>
            <a:lvl8pPr marL="1371600" algn="l" rtl="0" eaLnBrk="1" fontAlgn="base" hangingPunct="1">
              <a:lnSpc>
                <a:spcPct val="80000"/>
              </a:lnSpc>
              <a:spcBef>
                <a:spcPct val="0"/>
              </a:spcBef>
              <a:spcAft>
                <a:spcPct val="0"/>
              </a:spcAft>
              <a:defRPr sz="3200" b="1">
                <a:solidFill>
                  <a:schemeClr val="tx1"/>
                </a:solidFill>
                <a:latin typeface="Arial" charset="0"/>
              </a:defRPr>
            </a:lvl8pPr>
            <a:lvl9pPr marL="1828800" algn="l" rtl="0" eaLnBrk="1" fontAlgn="base" hangingPunct="1">
              <a:lnSpc>
                <a:spcPct val="80000"/>
              </a:lnSpc>
              <a:spcBef>
                <a:spcPct val="0"/>
              </a:spcBef>
              <a:spcAft>
                <a:spcPct val="0"/>
              </a:spcAft>
              <a:defRPr sz="3200" b="1">
                <a:solidFill>
                  <a:schemeClr val="tx1"/>
                </a:solidFill>
                <a:latin typeface="Arial" charset="0"/>
              </a:defRPr>
            </a:lvl9pPr>
          </a:lstStyle>
          <a:p>
            <a:r>
              <a:rPr lang="nl-NL" kern="0"/>
              <a:t>Keuren - Slingerkogel</a:t>
            </a:r>
            <a:endParaRPr lang="nl-NL" kern="0" dirty="0"/>
          </a:p>
        </p:txBody>
      </p:sp>
      <p:pic>
        <p:nvPicPr>
          <p:cNvPr id="5" name="Tijdelijke aanduiding voor inhoud 4">
            <a:extLst>
              <a:ext uri="{FF2B5EF4-FFF2-40B4-BE49-F238E27FC236}">
                <a16:creationId xmlns:a16="http://schemas.microsoft.com/office/drawing/2014/main" id="{8DD38C45-746D-491A-A469-2A2D40E458C0}"/>
              </a:ext>
            </a:extLst>
          </p:cNvPr>
          <p:cNvPicPr>
            <a:picLocks noChangeAspect="1"/>
          </p:cNvPicPr>
          <p:nvPr/>
        </p:nvPicPr>
        <p:blipFill>
          <a:blip r:embed="rId2"/>
          <a:stretch>
            <a:fillRect/>
          </a:stretch>
        </p:blipFill>
        <p:spPr>
          <a:xfrm>
            <a:off x="302910" y="1665079"/>
            <a:ext cx="4710660" cy="2644099"/>
          </a:xfrm>
          <a:prstGeom prst="rect">
            <a:avLst/>
          </a:prstGeom>
        </p:spPr>
      </p:pic>
      <p:sp>
        <p:nvSpPr>
          <p:cNvPr id="6" name="Tijdelijke aanduiding voor dianummer 3">
            <a:extLst>
              <a:ext uri="{FF2B5EF4-FFF2-40B4-BE49-F238E27FC236}">
                <a16:creationId xmlns:a16="http://schemas.microsoft.com/office/drawing/2014/main" id="{A2B87C77-7971-4AFD-8C14-0C791D3A6EC8}"/>
              </a:ext>
            </a:extLst>
          </p:cNvPr>
          <p:cNvSpPr>
            <a:spLocks noGrp="1"/>
          </p:cNvSpPr>
          <p:nvPr>
            <p:ph type="sldNum" sz="quarter" idx="10"/>
          </p:nvPr>
        </p:nvSpPr>
        <p:spPr>
          <a:xfrm>
            <a:off x="6553200" y="6423025"/>
            <a:ext cx="2133600" cy="331788"/>
          </a:xfrm>
        </p:spPr>
        <p:txBody>
          <a:bodyPr/>
          <a:lstStyle/>
          <a:p>
            <a:fld id="{C299D673-46B1-467C-B389-27912E7FB99D}" type="slidenum">
              <a:rPr lang="nl-NL" smtClean="0"/>
              <a:pPr/>
              <a:t>32</a:t>
            </a:fld>
            <a:endParaRPr lang="nl-NL"/>
          </a:p>
        </p:txBody>
      </p:sp>
      <p:pic>
        <p:nvPicPr>
          <p:cNvPr id="7" name="Afbeelding 5">
            <a:extLst>
              <a:ext uri="{FF2B5EF4-FFF2-40B4-BE49-F238E27FC236}">
                <a16:creationId xmlns:a16="http://schemas.microsoft.com/office/drawing/2014/main" id="{0FEAC65B-9EE6-4F27-915A-4B7DE93E1B09}"/>
              </a:ext>
            </a:extLst>
          </p:cNvPr>
          <p:cNvPicPr>
            <a:picLocks noChangeAspect="1"/>
          </p:cNvPicPr>
          <p:nvPr/>
        </p:nvPicPr>
        <p:blipFill>
          <a:blip r:embed="rId3"/>
          <a:stretch>
            <a:fillRect/>
          </a:stretch>
        </p:blipFill>
        <p:spPr>
          <a:xfrm>
            <a:off x="5013570" y="1277212"/>
            <a:ext cx="4130430" cy="1943966"/>
          </a:xfrm>
          <a:prstGeom prst="rect">
            <a:avLst/>
          </a:prstGeom>
        </p:spPr>
      </p:pic>
      <p:pic>
        <p:nvPicPr>
          <p:cNvPr id="8" name="Afbeelding 6">
            <a:extLst>
              <a:ext uri="{FF2B5EF4-FFF2-40B4-BE49-F238E27FC236}">
                <a16:creationId xmlns:a16="http://schemas.microsoft.com/office/drawing/2014/main" id="{06A2C76E-C339-4E63-9765-14956ED717A3}"/>
              </a:ext>
            </a:extLst>
          </p:cNvPr>
          <p:cNvPicPr>
            <a:picLocks noChangeAspect="1"/>
          </p:cNvPicPr>
          <p:nvPr/>
        </p:nvPicPr>
        <p:blipFill>
          <a:blip r:embed="rId4"/>
          <a:stretch>
            <a:fillRect/>
          </a:stretch>
        </p:blipFill>
        <p:spPr>
          <a:xfrm>
            <a:off x="360511" y="4420868"/>
            <a:ext cx="5394185" cy="1181241"/>
          </a:xfrm>
          <a:prstGeom prst="rect">
            <a:avLst/>
          </a:prstGeom>
        </p:spPr>
      </p:pic>
      <p:pic>
        <p:nvPicPr>
          <p:cNvPr id="9" name="Afbeelding 7">
            <a:extLst>
              <a:ext uri="{FF2B5EF4-FFF2-40B4-BE49-F238E27FC236}">
                <a16:creationId xmlns:a16="http://schemas.microsoft.com/office/drawing/2014/main" id="{AEB22788-0B80-4355-BF80-352B2734C869}"/>
              </a:ext>
            </a:extLst>
          </p:cNvPr>
          <p:cNvPicPr>
            <a:picLocks noChangeAspect="1"/>
          </p:cNvPicPr>
          <p:nvPr/>
        </p:nvPicPr>
        <p:blipFill>
          <a:blip r:embed="rId5"/>
          <a:stretch>
            <a:fillRect/>
          </a:stretch>
        </p:blipFill>
        <p:spPr>
          <a:xfrm>
            <a:off x="5477633" y="3334412"/>
            <a:ext cx="3666367" cy="2172911"/>
          </a:xfrm>
          <a:prstGeom prst="rect">
            <a:avLst/>
          </a:prstGeom>
        </p:spPr>
      </p:pic>
    </p:spTree>
    <p:extLst>
      <p:ext uri="{BB962C8B-B14F-4D97-AF65-F5344CB8AC3E}">
        <p14:creationId xmlns:p14="http://schemas.microsoft.com/office/powerpoint/2010/main" val="2044439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Slingerkogel</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dirty="0"/>
              <a:t>Minimale controle:</a:t>
            </a:r>
          </a:p>
          <a:p>
            <a:r>
              <a:rPr lang="nl-NL" sz="2400" dirty="0"/>
              <a:t>Gewicht</a:t>
            </a:r>
          </a:p>
          <a:p>
            <a:r>
              <a:rPr lang="nl-NL" sz="2400" dirty="0"/>
              <a:t>Lengte</a:t>
            </a:r>
          </a:p>
          <a:p>
            <a:r>
              <a:rPr lang="nl-NL" sz="2400" dirty="0"/>
              <a:t>Zwaartepunt</a:t>
            </a:r>
          </a:p>
          <a:p>
            <a:r>
              <a:rPr lang="nl-NL" sz="2400" dirty="0"/>
              <a:t>Diameter kogel</a:t>
            </a:r>
          </a:p>
          <a:p>
            <a:r>
              <a:rPr lang="nl-NL" sz="2400" dirty="0"/>
              <a:t>Kabel</a:t>
            </a:r>
          </a:p>
          <a:p>
            <a:r>
              <a:rPr lang="nl-NL" sz="2400" dirty="0"/>
              <a:t>Handvat (uiterlijk/beschadigingen)</a:t>
            </a:r>
          </a:p>
          <a:p>
            <a:r>
              <a:rPr lang="nl-NL" sz="2400" dirty="0"/>
              <a:t>Beschadigingen</a:t>
            </a:r>
          </a:p>
        </p:txBody>
      </p:sp>
    </p:spTree>
    <p:extLst>
      <p:ext uri="{BB962C8B-B14F-4D97-AF65-F5344CB8AC3E}">
        <p14:creationId xmlns:p14="http://schemas.microsoft.com/office/powerpoint/2010/main" val="1988956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Werpgewicht</a:t>
            </a:r>
            <a:endParaRPr lang="nl-NL" dirty="0">
              <a:solidFill>
                <a:srgbClr val="000000"/>
              </a:solidFill>
            </a:endParaRPr>
          </a:p>
        </p:txBody>
      </p:sp>
      <p:pic>
        <p:nvPicPr>
          <p:cNvPr id="4" name="Tijdelijke aanduiding voor inhoud 4">
            <a:extLst>
              <a:ext uri="{FF2B5EF4-FFF2-40B4-BE49-F238E27FC236}">
                <a16:creationId xmlns:a16="http://schemas.microsoft.com/office/drawing/2014/main" id="{FE2FE9D2-7D79-4798-B3E1-F0AA617E2516}"/>
              </a:ext>
            </a:extLst>
          </p:cNvPr>
          <p:cNvPicPr>
            <a:picLocks noChangeAspect="1"/>
          </p:cNvPicPr>
          <p:nvPr/>
        </p:nvPicPr>
        <p:blipFill>
          <a:blip r:embed="rId2"/>
          <a:stretch>
            <a:fillRect/>
          </a:stretch>
        </p:blipFill>
        <p:spPr>
          <a:xfrm rot="-5400000">
            <a:off x="4259282" y="2574585"/>
            <a:ext cx="4921484" cy="2215834"/>
          </a:xfrm>
          <a:prstGeom prst="rect">
            <a:avLst/>
          </a:prstGeom>
        </p:spPr>
      </p:pic>
    </p:spTree>
    <p:extLst>
      <p:ext uri="{BB962C8B-B14F-4D97-AF65-F5344CB8AC3E}">
        <p14:creationId xmlns:p14="http://schemas.microsoft.com/office/powerpoint/2010/main" val="248218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Werpgewicht</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sz="1400" dirty="0"/>
              <a:t>Outdoor werpgewicht</a:t>
            </a:r>
          </a:p>
          <a:p>
            <a:pPr marL="0" indent="0">
              <a:buNone/>
            </a:pPr>
            <a:r>
              <a:rPr lang="nl-NL" sz="1400" dirty="0"/>
              <a:t>(a) Constructie Het gewicht bestaat uit drie delen: een metalen kogel, een ketting en een handvat.</a:t>
            </a:r>
          </a:p>
          <a:p>
            <a:pPr marL="0" indent="0">
              <a:buNone/>
            </a:pPr>
            <a:r>
              <a:rPr lang="nl-NL" sz="1400" dirty="0"/>
              <a:t>(b) De kogel De metalen kogel moet zijn gemaakt van ijzer of van een ander metaal, dat niet zachter is dan messing. De kogel mag ook bestaan uit een mantel van een dergelijk metaal, gevuld met lood of een ander vast materiaal. De metalen kogel moet bolvormig zijn. Indien een vulsel is gebruikt, moet dit zo ingewerkt zijn dat het onbeweeglijk is en dat het zwaartepunt niet verder dan 9 mm van het middelpunt van de kogel ligt.</a:t>
            </a:r>
          </a:p>
          <a:p>
            <a:pPr marL="0" indent="0">
              <a:buNone/>
            </a:pPr>
            <a:r>
              <a:rPr lang="nl-NL" sz="1400" dirty="0"/>
              <a:t>(c) De ketting De metalen kogel moet door middel van een ketting met het handvat verbonden worden. De ketting moet zo sterk zijn dat deze tijdens het werpen niet merkbaar kan rekken.</a:t>
            </a:r>
          </a:p>
          <a:p>
            <a:pPr marL="0" indent="0">
              <a:buNone/>
            </a:pPr>
            <a:r>
              <a:rPr lang="nl-NL" sz="1400" dirty="0"/>
              <a:t>(d) Het handvat Het handvat mag gevormd worden door een of twee kabelwindingen. Het moet onbuigbaar zijn, zonder scharnierende verbindingen. Het mag tijdens het werpen niet merkbaar rekken. Het wordt op zodanige wijze aan de ketting bevestigd, dat de totale lengte van het werpgewicht tijdens het werpen niet groter wordt. </a:t>
            </a:r>
          </a:p>
          <a:p>
            <a:pPr marL="0" indent="0">
              <a:buNone/>
            </a:pPr>
            <a:r>
              <a:rPr lang="nl-NL" sz="1400" dirty="0"/>
              <a:t>(e) Verbinding van de ketting De ketting moet aan de metalen kogel zijn vastgemaakt door middel van een gewone draaispil of een draaispil met kogellager. Er mag geen spil gebruikt worden om het handvat aan de ketting te bevestigen.</a:t>
            </a:r>
          </a:p>
          <a:p>
            <a:endParaRPr lang="nl-NL" sz="1400" dirty="0">
              <a:solidFill>
                <a:srgbClr val="000000"/>
              </a:solidFill>
            </a:endParaRPr>
          </a:p>
        </p:txBody>
      </p:sp>
    </p:spTree>
    <p:extLst>
      <p:ext uri="{BB962C8B-B14F-4D97-AF65-F5344CB8AC3E}">
        <p14:creationId xmlns:p14="http://schemas.microsoft.com/office/powerpoint/2010/main" val="3298335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Werpgewicht</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sz="2400" dirty="0"/>
              <a:t>Minimale controle:</a:t>
            </a:r>
          </a:p>
          <a:p>
            <a:r>
              <a:rPr lang="nl-NL" sz="2400" dirty="0"/>
              <a:t>Gewicht</a:t>
            </a:r>
          </a:p>
          <a:p>
            <a:r>
              <a:rPr lang="nl-NL" sz="2400" dirty="0"/>
              <a:t>Lengte</a:t>
            </a:r>
          </a:p>
          <a:p>
            <a:r>
              <a:rPr lang="nl-NL" sz="2400" dirty="0"/>
              <a:t>Zwaartepunt</a:t>
            </a:r>
          </a:p>
          <a:p>
            <a:r>
              <a:rPr lang="nl-NL" sz="2400" dirty="0"/>
              <a:t>Diameter kogel</a:t>
            </a:r>
          </a:p>
          <a:p>
            <a:r>
              <a:rPr lang="nl-NL" sz="2400"/>
              <a:t>Ketting</a:t>
            </a:r>
          </a:p>
          <a:p>
            <a:r>
              <a:rPr lang="nl-NL" sz="2400"/>
              <a:t>Handvat </a:t>
            </a:r>
            <a:r>
              <a:rPr lang="nl-NL" sz="2400" dirty="0"/>
              <a:t>(uiterlijk/beschadigingen)</a:t>
            </a:r>
          </a:p>
          <a:p>
            <a:r>
              <a:rPr lang="nl-NL" sz="2400" dirty="0"/>
              <a:t>Beschadigingen</a:t>
            </a:r>
          </a:p>
        </p:txBody>
      </p:sp>
    </p:spTree>
    <p:extLst>
      <p:ext uri="{BB962C8B-B14F-4D97-AF65-F5344CB8AC3E}">
        <p14:creationId xmlns:p14="http://schemas.microsoft.com/office/powerpoint/2010/main" val="3871507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Knots</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sz="2000" dirty="0"/>
              <a:t>IPC </a:t>
            </a:r>
            <a:r>
              <a:rPr lang="nl-NL" sz="2000" dirty="0" err="1"/>
              <a:t>Rule</a:t>
            </a:r>
            <a:r>
              <a:rPr lang="nl-NL" sz="2000" dirty="0"/>
              <a:t> 37</a:t>
            </a:r>
          </a:p>
          <a:p>
            <a:pPr marL="0" indent="0">
              <a:buNone/>
            </a:pPr>
            <a:r>
              <a:rPr lang="en-US" sz="1800" dirty="0"/>
              <a:t>2. Construction. The Club shall consist of four main parts: a head, a neck, a body and an end. The head, neck and body shall be solid and made of wood so as to constitute a fixed and integrated whole. The body shall have fixed it to a cylindrical end constructed of metal without indentations, projections or sharp edges.</a:t>
            </a:r>
          </a:p>
          <a:p>
            <a:pPr marL="0" indent="0">
              <a:buNone/>
            </a:pPr>
            <a:r>
              <a:rPr lang="en-US" sz="1800" dirty="0"/>
              <a:t>3. The surface of the head, neck and body shall be smooth and have no dimples or pimples, grooves or ridges, holes or roughness.</a:t>
            </a:r>
          </a:p>
          <a:p>
            <a:pPr marL="0" indent="0">
              <a:buNone/>
            </a:pPr>
            <a:r>
              <a:rPr lang="en-US" sz="1800" dirty="0"/>
              <a:t>4. The head shall be spherical or cylindrical in shape and immediately taper towards the neck. The diameter of the widest part of the body shall not exceed 60mm, may be cylindrical. The club shall taper regularly towards the neck and slightly towards the metal end.</a:t>
            </a:r>
            <a:endParaRPr lang="nl-NL" sz="1800" dirty="0">
              <a:solidFill>
                <a:srgbClr val="000000"/>
              </a:solidFill>
            </a:endParaRPr>
          </a:p>
        </p:txBody>
      </p:sp>
    </p:spTree>
    <p:extLst>
      <p:ext uri="{BB962C8B-B14F-4D97-AF65-F5344CB8AC3E}">
        <p14:creationId xmlns:p14="http://schemas.microsoft.com/office/powerpoint/2010/main" val="3737638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Knots</a:t>
            </a:r>
            <a:endParaRPr lang="nl-NL" dirty="0">
              <a:solidFill>
                <a:srgbClr val="000000"/>
              </a:solidFill>
            </a:endParaRPr>
          </a:p>
        </p:txBody>
      </p:sp>
      <p:pic>
        <p:nvPicPr>
          <p:cNvPr id="4" name="Tijdelijke aanduiding voor inhoud 4">
            <a:extLst>
              <a:ext uri="{FF2B5EF4-FFF2-40B4-BE49-F238E27FC236}">
                <a16:creationId xmlns:a16="http://schemas.microsoft.com/office/drawing/2014/main" id="{3126AAD2-BDF2-4060-BE96-29BE6B1B5484}"/>
              </a:ext>
            </a:extLst>
          </p:cNvPr>
          <p:cNvPicPr>
            <a:picLocks noChangeAspect="1"/>
          </p:cNvPicPr>
          <p:nvPr/>
        </p:nvPicPr>
        <p:blipFill>
          <a:blip r:embed="rId2"/>
          <a:stretch>
            <a:fillRect/>
          </a:stretch>
        </p:blipFill>
        <p:spPr bwMode="auto">
          <a:xfrm>
            <a:off x="3780233" y="1517645"/>
            <a:ext cx="4717394" cy="256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BEAA410-F53E-4C65-B583-1CF3F72E1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9727" y="2349194"/>
            <a:ext cx="3909149" cy="2931861"/>
          </a:xfrm>
          <a:prstGeom prst="rect">
            <a:avLst/>
          </a:prstGeom>
        </p:spPr>
      </p:pic>
    </p:spTree>
    <p:extLst>
      <p:ext uri="{BB962C8B-B14F-4D97-AF65-F5344CB8AC3E}">
        <p14:creationId xmlns:p14="http://schemas.microsoft.com/office/powerpoint/2010/main" val="3014881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Keuren - Knots</a:t>
            </a:r>
            <a:endParaRPr lang="nl-NL" dirty="0">
              <a:solidFill>
                <a:srgbClr val="000000"/>
              </a:solidFill>
            </a:endParaRPr>
          </a:p>
        </p:txBody>
      </p:sp>
      <p:sp>
        <p:nvSpPr>
          <p:cNvPr id="3" name="Tijdelijke aanduiding voor inhoud 2"/>
          <p:cNvSpPr>
            <a:spLocks noGrp="1"/>
          </p:cNvSpPr>
          <p:nvPr>
            <p:ph idx="1"/>
          </p:nvPr>
        </p:nvSpPr>
        <p:spPr/>
        <p:txBody>
          <a:bodyPr/>
          <a:lstStyle/>
          <a:p>
            <a:pPr marL="0" indent="0">
              <a:buNone/>
            </a:pPr>
            <a:r>
              <a:rPr lang="nl-NL" dirty="0"/>
              <a:t>Minimale controle:</a:t>
            </a:r>
          </a:p>
          <a:p>
            <a:r>
              <a:rPr lang="nl-NL" dirty="0"/>
              <a:t>Gewicht</a:t>
            </a:r>
          </a:p>
          <a:p>
            <a:r>
              <a:rPr lang="nl-NL" dirty="0"/>
              <a:t>Lengte</a:t>
            </a:r>
          </a:p>
          <a:p>
            <a:r>
              <a:rPr lang="nl-NL" dirty="0"/>
              <a:t>Dikte</a:t>
            </a:r>
          </a:p>
          <a:p>
            <a:r>
              <a:rPr lang="nl-NL" dirty="0"/>
              <a:t>Metalen eind</a:t>
            </a:r>
          </a:p>
          <a:p>
            <a:r>
              <a:rPr lang="nl-NL" dirty="0"/>
              <a:t>Vorm</a:t>
            </a:r>
          </a:p>
          <a:p>
            <a:r>
              <a:rPr lang="nl-NL" dirty="0"/>
              <a:t>Beschadigingen</a:t>
            </a:r>
          </a:p>
        </p:txBody>
      </p:sp>
      <p:pic>
        <p:nvPicPr>
          <p:cNvPr id="4" name="Picture 3">
            <a:extLst>
              <a:ext uri="{FF2B5EF4-FFF2-40B4-BE49-F238E27FC236}">
                <a16:creationId xmlns:a16="http://schemas.microsoft.com/office/drawing/2014/main" id="{F50C8682-14EF-4661-85CA-022AD48CFC2E}"/>
              </a:ext>
            </a:extLst>
          </p:cNvPr>
          <p:cNvPicPr>
            <a:picLocks noChangeAspect="1"/>
          </p:cNvPicPr>
          <p:nvPr/>
        </p:nvPicPr>
        <p:blipFill>
          <a:blip r:embed="rId2"/>
          <a:stretch>
            <a:fillRect/>
          </a:stretch>
        </p:blipFill>
        <p:spPr>
          <a:xfrm>
            <a:off x="4872854" y="1027113"/>
            <a:ext cx="3648075" cy="5219700"/>
          </a:xfrm>
          <a:prstGeom prst="rect">
            <a:avLst/>
          </a:prstGeom>
        </p:spPr>
      </p:pic>
    </p:spTree>
    <p:extLst>
      <p:ext uri="{BB962C8B-B14F-4D97-AF65-F5344CB8AC3E}">
        <p14:creationId xmlns:p14="http://schemas.microsoft.com/office/powerpoint/2010/main" val="846154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Keuren?</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En niet wegen?</a:t>
            </a:r>
          </a:p>
          <a:p>
            <a:endParaRPr lang="nl-NL" dirty="0">
              <a:solidFill>
                <a:srgbClr val="000000"/>
              </a:solidFill>
            </a:endParaRPr>
          </a:p>
        </p:txBody>
      </p:sp>
      <p:pic>
        <p:nvPicPr>
          <p:cNvPr id="5" name="Picture 4">
            <a:extLst>
              <a:ext uri="{FF2B5EF4-FFF2-40B4-BE49-F238E27FC236}">
                <a16:creationId xmlns:a16="http://schemas.microsoft.com/office/drawing/2014/main" id="{23B8F9D8-5DB2-4DE7-9830-07942B2B4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2994" y="2018211"/>
            <a:ext cx="4572000" cy="3429000"/>
          </a:xfrm>
          <a:prstGeom prst="rect">
            <a:avLst/>
          </a:prstGeom>
        </p:spPr>
      </p:pic>
    </p:spTree>
    <p:extLst>
      <p:ext uri="{BB962C8B-B14F-4D97-AF65-F5344CB8AC3E}">
        <p14:creationId xmlns:p14="http://schemas.microsoft.com/office/powerpoint/2010/main" val="2593979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Pols/Hoog</a:t>
            </a:r>
            <a:endParaRPr lang="nl-NL" dirty="0">
              <a:solidFill>
                <a:srgbClr val="000000"/>
              </a:solidFill>
            </a:endParaRPr>
          </a:p>
        </p:txBody>
      </p:sp>
      <p:pic>
        <p:nvPicPr>
          <p:cNvPr id="5" name="Content Placeholder 4">
            <a:extLst>
              <a:ext uri="{FF2B5EF4-FFF2-40B4-BE49-F238E27FC236}">
                <a16:creationId xmlns:a16="http://schemas.microsoft.com/office/drawing/2014/main" id="{812EB42E-1CFE-4338-8CDB-77DED251BD58}"/>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763713"/>
            <a:ext cx="2768600" cy="2076450"/>
          </a:xfrm>
        </p:spPr>
      </p:pic>
      <p:pic>
        <p:nvPicPr>
          <p:cNvPr id="7" name="Picture 6">
            <a:extLst>
              <a:ext uri="{FF2B5EF4-FFF2-40B4-BE49-F238E27FC236}">
                <a16:creationId xmlns:a16="http://schemas.microsoft.com/office/drawing/2014/main" id="{2E67E558-9FCD-4131-8559-E1FB61734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305871" y="1732786"/>
            <a:ext cx="2138621" cy="2138621"/>
          </a:xfrm>
          <a:prstGeom prst="rect">
            <a:avLst/>
          </a:prstGeom>
        </p:spPr>
      </p:pic>
      <p:pic>
        <p:nvPicPr>
          <p:cNvPr id="9" name="Picture 8">
            <a:extLst>
              <a:ext uri="{FF2B5EF4-FFF2-40B4-BE49-F238E27FC236}">
                <a16:creationId xmlns:a16="http://schemas.microsoft.com/office/drawing/2014/main" id="{15E011B5-B70E-4FA4-AE34-34BACAA08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4492" y="1741713"/>
            <a:ext cx="2558143" cy="2558143"/>
          </a:xfrm>
          <a:prstGeom prst="rect">
            <a:avLst/>
          </a:prstGeom>
        </p:spPr>
      </p:pic>
      <p:pic>
        <p:nvPicPr>
          <p:cNvPr id="11" name="Picture 10">
            <a:extLst>
              <a:ext uri="{FF2B5EF4-FFF2-40B4-BE49-F238E27FC236}">
                <a16:creationId xmlns:a16="http://schemas.microsoft.com/office/drawing/2014/main" id="{EF8CF04F-37F0-4B7B-AF8D-8940F74AC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47" y="3871408"/>
            <a:ext cx="2280919" cy="2280919"/>
          </a:xfrm>
          <a:prstGeom prst="rect">
            <a:avLst/>
          </a:prstGeom>
        </p:spPr>
      </p:pic>
      <p:pic>
        <p:nvPicPr>
          <p:cNvPr id="13" name="Picture 12">
            <a:extLst>
              <a:ext uri="{FF2B5EF4-FFF2-40B4-BE49-F238E27FC236}">
                <a16:creationId xmlns:a16="http://schemas.microsoft.com/office/drawing/2014/main" id="{086BE01D-C36C-465A-B71E-DDA2368844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3838" y="4119154"/>
            <a:ext cx="2282310" cy="1711733"/>
          </a:xfrm>
          <a:prstGeom prst="rect">
            <a:avLst/>
          </a:prstGeom>
        </p:spPr>
      </p:pic>
    </p:spTree>
    <p:extLst>
      <p:ext uri="{BB962C8B-B14F-4D97-AF65-F5344CB8AC3E}">
        <p14:creationId xmlns:p14="http://schemas.microsoft.com/office/powerpoint/2010/main" val="1177228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Pols/Hoog</a:t>
            </a:r>
            <a:endParaRPr lang="nl-NL" dirty="0">
              <a:solidFill>
                <a:srgbClr val="000000"/>
              </a:solidFill>
            </a:endParaRPr>
          </a:p>
        </p:txBody>
      </p:sp>
      <p:pic>
        <p:nvPicPr>
          <p:cNvPr id="8" name="Picture 7">
            <a:extLst>
              <a:ext uri="{FF2B5EF4-FFF2-40B4-BE49-F238E27FC236}">
                <a16:creationId xmlns:a16="http://schemas.microsoft.com/office/drawing/2014/main" id="{234DC1EF-1E77-4539-8197-480FE1819E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4503" y="2316795"/>
            <a:ext cx="3531326" cy="2648495"/>
          </a:xfrm>
          <a:prstGeom prst="rect">
            <a:avLst/>
          </a:prstGeom>
        </p:spPr>
      </p:pic>
      <p:pic>
        <p:nvPicPr>
          <p:cNvPr id="12" name="Picture 11">
            <a:extLst>
              <a:ext uri="{FF2B5EF4-FFF2-40B4-BE49-F238E27FC236}">
                <a16:creationId xmlns:a16="http://schemas.microsoft.com/office/drawing/2014/main" id="{EED5118A-880B-4548-B8AA-80DC65BF5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86831" y="2277965"/>
            <a:ext cx="3970337" cy="2977753"/>
          </a:xfrm>
          <a:prstGeom prst="rect">
            <a:avLst/>
          </a:prstGeom>
        </p:spPr>
      </p:pic>
      <p:pic>
        <p:nvPicPr>
          <p:cNvPr id="15" name="Picture 14">
            <a:extLst>
              <a:ext uri="{FF2B5EF4-FFF2-40B4-BE49-F238E27FC236}">
                <a16:creationId xmlns:a16="http://schemas.microsoft.com/office/drawing/2014/main" id="{70F83E67-86A2-4A11-A34E-19805FE9C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13142" y="1966594"/>
            <a:ext cx="3030857" cy="3030857"/>
          </a:xfrm>
          <a:prstGeom prst="rect">
            <a:avLst/>
          </a:prstGeom>
        </p:spPr>
      </p:pic>
    </p:spTree>
    <p:extLst>
      <p:ext uri="{BB962C8B-B14F-4D97-AF65-F5344CB8AC3E}">
        <p14:creationId xmlns:p14="http://schemas.microsoft.com/office/powerpoint/2010/main" val="52138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Pols/Hoog</a:t>
            </a:r>
            <a:endParaRPr lang="nl-NL" dirty="0">
              <a:solidFill>
                <a:srgbClr val="000000"/>
              </a:solidFill>
            </a:endParaRPr>
          </a:p>
        </p:txBody>
      </p:sp>
      <p:pic>
        <p:nvPicPr>
          <p:cNvPr id="4" name="Picture 3">
            <a:extLst>
              <a:ext uri="{FF2B5EF4-FFF2-40B4-BE49-F238E27FC236}">
                <a16:creationId xmlns:a16="http://schemas.microsoft.com/office/drawing/2014/main" id="{A4175415-6577-4E32-BA98-A3FAFFC135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74" y="2070463"/>
            <a:ext cx="4572000" cy="3429000"/>
          </a:xfrm>
          <a:prstGeom prst="rect">
            <a:avLst/>
          </a:prstGeom>
        </p:spPr>
      </p:pic>
      <p:pic>
        <p:nvPicPr>
          <p:cNvPr id="6" name="Picture 5">
            <a:extLst>
              <a:ext uri="{FF2B5EF4-FFF2-40B4-BE49-F238E27FC236}">
                <a16:creationId xmlns:a16="http://schemas.microsoft.com/office/drawing/2014/main" id="{1BCCC4CD-D1B3-411E-8B7D-3D8DB3E4E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983" y="2181497"/>
            <a:ext cx="3326673" cy="2495005"/>
          </a:xfrm>
          <a:prstGeom prst="rect">
            <a:avLst/>
          </a:prstGeom>
        </p:spPr>
      </p:pic>
    </p:spTree>
    <p:extLst>
      <p:ext uri="{BB962C8B-B14F-4D97-AF65-F5344CB8AC3E}">
        <p14:creationId xmlns:p14="http://schemas.microsoft.com/office/powerpoint/2010/main" val="800107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EEEB-A662-4423-8BC5-8D5C388BF687}"/>
              </a:ext>
            </a:extLst>
          </p:cNvPr>
          <p:cNvSpPr>
            <a:spLocks noGrp="1"/>
          </p:cNvSpPr>
          <p:nvPr>
            <p:ph type="title"/>
          </p:nvPr>
        </p:nvSpPr>
        <p:spPr/>
        <p:txBody>
          <a:bodyPr/>
          <a:lstStyle/>
          <a:p>
            <a:r>
              <a:rPr lang="en-US"/>
              <a:t>Materiaal</a:t>
            </a:r>
            <a:endParaRPr lang="en-US" dirty="0"/>
          </a:p>
        </p:txBody>
      </p:sp>
      <p:sp>
        <p:nvSpPr>
          <p:cNvPr id="11" name="Text Placeholder 10">
            <a:extLst>
              <a:ext uri="{FF2B5EF4-FFF2-40B4-BE49-F238E27FC236}">
                <a16:creationId xmlns:a16="http://schemas.microsoft.com/office/drawing/2014/main" id="{89E53668-14A5-4F44-A3B1-EC41F6CA6C79}"/>
              </a:ext>
            </a:extLst>
          </p:cNvPr>
          <p:cNvSpPr>
            <a:spLocks noGrp="1"/>
          </p:cNvSpPr>
          <p:nvPr>
            <p:ph type="body" sz="half" idx="1"/>
          </p:nvPr>
        </p:nvSpPr>
        <p:spPr/>
        <p:txBody>
          <a:bodyPr/>
          <a:lstStyle/>
          <a:p>
            <a:r>
              <a:rPr lang="en-US" dirty="0"/>
              <a:t>Sola PRO-TM</a:t>
            </a:r>
          </a:p>
          <a:p>
            <a:r>
              <a:rPr lang="en-US" dirty="0"/>
              <a:t>EUR 25</a:t>
            </a:r>
          </a:p>
        </p:txBody>
      </p:sp>
      <p:sp>
        <p:nvSpPr>
          <p:cNvPr id="4" name="Slide Number Placeholder 3">
            <a:extLst>
              <a:ext uri="{FF2B5EF4-FFF2-40B4-BE49-F238E27FC236}">
                <a16:creationId xmlns:a16="http://schemas.microsoft.com/office/drawing/2014/main" id="{219FEF02-2B1F-496A-82C8-35F6376C2FCB}"/>
              </a:ext>
            </a:extLst>
          </p:cNvPr>
          <p:cNvSpPr>
            <a:spLocks noGrp="1"/>
          </p:cNvSpPr>
          <p:nvPr>
            <p:ph type="sldNum" sz="quarter" idx="10"/>
          </p:nvPr>
        </p:nvSpPr>
        <p:spPr/>
        <p:txBody>
          <a:bodyPr/>
          <a:lstStyle/>
          <a:p>
            <a:fld id="{FD0D6EED-DB5C-4D49-BDB3-4B766E84DB1C}" type="slidenum">
              <a:rPr lang="nl-NL" altLang="nl-NL" smtClean="0"/>
              <a:pPr/>
              <a:t>43</a:t>
            </a:fld>
            <a:endParaRPr lang="nl-NL" altLang="nl-NL"/>
          </a:p>
        </p:txBody>
      </p:sp>
      <p:pic>
        <p:nvPicPr>
          <p:cNvPr id="13" name="Picture 12">
            <a:extLst>
              <a:ext uri="{FF2B5EF4-FFF2-40B4-BE49-F238E27FC236}">
                <a16:creationId xmlns:a16="http://schemas.microsoft.com/office/drawing/2014/main" id="{BD4FD144-5B24-4C96-A2EA-A05AFB464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700" y="1860550"/>
            <a:ext cx="5715000" cy="3810000"/>
          </a:xfrm>
          <a:prstGeom prst="rect">
            <a:avLst/>
          </a:prstGeom>
        </p:spPr>
      </p:pic>
      <p:sp>
        <p:nvSpPr>
          <p:cNvPr id="15" name="Content Placeholder 14">
            <a:extLst>
              <a:ext uri="{FF2B5EF4-FFF2-40B4-BE49-F238E27FC236}">
                <a16:creationId xmlns:a16="http://schemas.microsoft.com/office/drawing/2014/main" id="{586E9619-C119-4048-871B-F9295035453B}"/>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245997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EEEB-A662-4423-8BC5-8D5C388BF687}"/>
              </a:ext>
            </a:extLst>
          </p:cNvPr>
          <p:cNvSpPr>
            <a:spLocks noGrp="1"/>
          </p:cNvSpPr>
          <p:nvPr>
            <p:ph type="title"/>
          </p:nvPr>
        </p:nvSpPr>
        <p:spPr/>
        <p:txBody>
          <a:bodyPr/>
          <a:lstStyle/>
          <a:p>
            <a:r>
              <a:rPr lang="en-US"/>
              <a:t>Materiaal</a:t>
            </a:r>
            <a:endParaRPr lang="en-US" dirty="0"/>
          </a:p>
        </p:txBody>
      </p:sp>
      <p:sp>
        <p:nvSpPr>
          <p:cNvPr id="11" name="Text Placeholder 10">
            <a:extLst>
              <a:ext uri="{FF2B5EF4-FFF2-40B4-BE49-F238E27FC236}">
                <a16:creationId xmlns:a16="http://schemas.microsoft.com/office/drawing/2014/main" id="{89E53668-14A5-4F44-A3B1-EC41F6CA6C79}"/>
              </a:ext>
            </a:extLst>
          </p:cNvPr>
          <p:cNvSpPr>
            <a:spLocks noGrp="1"/>
          </p:cNvSpPr>
          <p:nvPr>
            <p:ph type="body" sz="half" idx="1"/>
          </p:nvPr>
        </p:nvSpPr>
        <p:spPr/>
        <p:txBody>
          <a:bodyPr/>
          <a:lstStyle/>
          <a:p>
            <a:r>
              <a:rPr lang="en-US" dirty="0"/>
              <a:t>Nordic Sports </a:t>
            </a:r>
          </a:p>
          <a:p>
            <a:r>
              <a:rPr lang="en-US" dirty="0"/>
              <a:t>EUR 562,50</a:t>
            </a:r>
          </a:p>
        </p:txBody>
      </p:sp>
      <p:pic>
        <p:nvPicPr>
          <p:cNvPr id="7" name="Content Placeholder 6">
            <a:extLst>
              <a:ext uri="{FF2B5EF4-FFF2-40B4-BE49-F238E27FC236}">
                <a16:creationId xmlns:a16="http://schemas.microsoft.com/office/drawing/2014/main" id="{91C40910-10DA-402A-A606-C0CA1595128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978944"/>
            <a:ext cx="4038600" cy="2271712"/>
          </a:xfrm>
        </p:spPr>
      </p:pic>
      <p:sp>
        <p:nvSpPr>
          <p:cNvPr id="4" name="Slide Number Placeholder 3">
            <a:extLst>
              <a:ext uri="{FF2B5EF4-FFF2-40B4-BE49-F238E27FC236}">
                <a16:creationId xmlns:a16="http://schemas.microsoft.com/office/drawing/2014/main" id="{219FEF02-2B1F-496A-82C8-35F6376C2FCB}"/>
              </a:ext>
            </a:extLst>
          </p:cNvPr>
          <p:cNvSpPr>
            <a:spLocks noGrp="1"/>
          </p:cNvSpPr>
          <p:nvPr>
            <p:ph type="sldNum" sz="quarter" idx="10"/>
          </p:nvPr>
        </p:nvSpPr>
        <p:spPr/>
        <p:txBody>
          <a:bodyPr/>
          <a:lstStyle/>
          <a:p>
            <a:fld id="{FD0D6EED-DB5C-4D49-BDB3-4B766E84DB1C}" type="slidenum">
              <a:rPr lang="nl-NL" altLang="nl-NL" smtClean="0"/>
              <a:pPr/>
              <a:t>44</a:t>
            </a:fld>
            <a:endParaRPr lang="nl-NL" altLang="nl-NL"/>
          </a:p>
        </p:txBody>
      </p:sp>
    </p:spTree>
    <p:extLst>
      <p:ext uri="{BB962C8B-B14F-4D97-AF65-F5344CB8AC3E}">
        <p14:creationId xmlns:p14="http://schemas.microsoft.com/office/powerpoint/2010/main" val="2517038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F543-A9B0-47FB-AE08-FFB1D040CE29}"/>
              </a:ext>
            </a:extLst>
          </p:cNvPr>
          <p:cNvSpPr>
            <a:spLocks noGrp="1"/>
          </p:cNvSpPr>
          <p:nvPr>
            <p:ph type="title"/>
          </p:nvPr>
        </p:nvSpPr>
        <p:spPr/>
        <p:txBody>
          <a:bodyPr/>
          <a:lstStyle/>
          <a:p>
            <a:r>
              <a:rPr lang="en-US" dirty="0" err="1"/>
              <a:t>Materiaal</a:t>
            </a:r>
            <a:endParaRPr lang="en-US" dirty="0"/>
          </a:p>
        </p:txBody>
      </p:sp>
      <p:sp>
        <p:nvSpPr>
          <p:cNvPr id="3" name="Text Placeholder 2">
            <a:extLst>
              <a:ext uri="{FF2B5EF4-FFF2-40B4-BE49-F238E27FC236}">
                <a16:creationId xmlns:a16="http://schemas.microsoft.com/office/drawing/2014/main" id="{B243D6EE-284B-44DD-BADB-0941A1D791F3}"/>
              </a:ext>
            </a:extLst>
          </p:cNvPr>
          <p:cNvSpPr>
            <a:spLocks noGrp="1"/>
          </p:cNvSpPr>
          <p:nvPr>
            <p:ph type="body" sz="half" idx="1"/>
          </p:nvPr>
        </p:nvSpPr>
        <p:spPr/>
        <p:txBody>
          <a:bodyPr/>
          <a:lstStyle/>
          <a:p>
            <a:r>
              <a:rPr lang="en-US" dirty="0" err="1"/>
              <a:t>Getra</a:t>
            </a:r>
            <a:r>
              <a:rPr lang="en-US" dirty="0"/>
              <a:t> Sport</a:t>
            </a:r>
          </a:p>
          <a:p>
            <a:r>
              <a:rPr lang="en-US" dirty="0"/>
              <a:t>EUR 1295,00</a:t>
            </a:r>
          </a:p>
          <a:p>
            <a:endParaRPr lang="en-US" dirty="0"/>
          </a:p>
          <a:p>
            <a:r>
              <a:rPr lang="en-US" dirty="0"/>
              <a:t>Discus</a:t>
            </a:r>
          </a:p>
          <a:p>
            <a:r>
              <a:rPr lang="en-US" dirty="0"/>
              <a:t>EUR 70,05</a:t>
            </a:r>
          </a:p>
          <a:p>
            <a:endParaRPr lang="en-US" dirty="0"/>
          </a:p>
          <a:p>
            <a:r>
              <a:rPr lang="en-US" dirty="0" err="1"/>
              <a:t>Kogel</a:t>
            </a:r>
            <a:endParaRPr lang="en-US" dirty="0"/>
          </a:p>
          <a:p>
            <a:r>
              <a:rPr lang="en-US" dirty="0"/>
              <a:t>EUR 95,80</a:t>
            </a:r>
          </a:p>
        </p:txBody>
      </p:sp>
      <p:pic>
        <p:nvPicPr>
          <p:cNvPr id="7" name="Content Placeholder 6">
            <a:extLst>
              <a:ext uri="{FF2B5EF4-FFF2-40B4-BE49-F238E27FC236}">
                <a16:creationId xmlns:a16="http://schemas.microsoft.com/office/drawing/2014/main" id="{46C33357-7E44-4634-9D9C-1CDD02B6E04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1" y="2081213"/>
            <a:ext cx="4219351" cy="2109676"/>
          </a:xfrm>
        </p:spPr>
      </p:pic>
      <p:sp>
        <p:nvSpPr>
          <p:cNvPr id="5" name="Slide Number Placeholder 4">
            <a:extLst>
              <a:ext uri="{FF2B5EF4-FFF2-40B4-BE49-F238E27FC236}">
                <a16:creationId xmlns:a16="http://schemas.microsoft.com/office/drawing/2014/main" id="{286DCDA6-F99C-4D71-94F8-B820F9444BC2}"/>
              </a:ext>
            </a:extLst>
          </p:cNvPr>
          <p:cNvSpPr>
            <a:spLocks noGrp="1"/>
          </p:cNvSpPr>
          <p:nvPr>
            <p:ph type="sldNum" sz="quarter" idx="10"/>
          </p:nvPr>
        </p:nvSpPr>
        <p:spPr/>
        <p:txBody>
          <a:bodyPr/>
          <a:lstStyle/>
          <a:p>
            <a:fld id="{FBEAB65F-B89F-437C-AB44-00A7C63C9C76}" type="slidenum">
              <a:rPr lang="nl-NL" altLang="nl-NL" smtClean="0"/>
              <a:pPr/>
              <a:t>45</a:t>
            </a:fld>
            <a:endParaRPr lang="nl-NL" altLang="nl-NL"/>
          </a:p>
        </p:txBody>
      </p:sp>
    </p:spTree>
    <p:extLst>
      <p:ext uri="{BB962C8B-B14F-4D97-AF65-F5344CB8AC3E}">
        <p14:creationId xmlns:p14="http://schemas.microsoft.com/office/powerpoint/2010/main" val="2187602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F543-A9B0-47FB-AE08-FFB1D040CE29}"/>
              </a:ext>
            </a:extLst>
          </p:cNvPr>
          <p:cNvSpPr>
            <a:spLocks noGrp="1"/>
          </p:cNvSpPr>
          <p:nvPr>
            <p:ph type="title"/>
          </p:nvPr>
        </p:nvSpPr>
        <p:spPr/>
        <p:txBody>
          <a:bodyPr/>
          <a:lstStyle/>
          <a:p>
            <a:r>
              <a:rPr lang="en-US" dirty="0" err="1"/>
              <a:t>Materiaal</a:t>
            </a:r>
            <a:endParaRPr lang="en-US" dirty="0"/>
          </a:p>
        </p:txBody>
      </p:sp>
      <p:sp>
        <p:nvSpPr>
          <p:cNvPr id="3" name="Text Placeholder 2">
            <a:extLst>
              <a:ext uri="{FF2B5EF4-FFF2-40B4-BE49-F238E27FC236}">
                <a16:creationId xmlns:a16="http://schemas.microsoft.com/office/drawing/2014/main" id="{B243D6EE-284B-44DD-BADB-0941A1D791F3}"/>
              </a:ext>
            </a:extLst>
          </p:cNvPr>
          <p:cNvSpPr>
            <a:spLocks noGrp="1"/>
          </p:cNvSpPr>
          <p:nvPr>
            <p:ph type="body" sz="half" idx="1"/>
          </p:nvPr>
        </p:nvSpPr>
        <p:spPr/>
        <p:txBody>
          <a:bodyPr/>
          <a:lstStyle/>
          <a:p>
            <a:r>
              <a:rPr lang="en-US" dirty="0" err="1"/>
              <a:t>Polanik</a:t>
            </a:r>
            <a:endParaRPr lang="en-US" dirty="0"/>
          </a:p>
          <a:p>
            <a:r>
              <a:rPr lang="en-US" dirty="0"/>
              <a:t>EUR 275,88</a:t>
            </a:r>
          </a:p>
        </p:txBody>
      </p:sp>
      <p:sp>
        <p:nvSpPr>
          <p:cNvPr id="5" name="Slide Number Placeholder 4">
            <a:extLst>
              <a:ext uri="{FF2B5EF4-FFF2-40B4-BE49-F238E27FC236}">
                <a16:creationId xmlns:a16="http://schemas.microsoft.com/office/drawing/2014/main" id="{286DCDA6-F99C-4D71-94F8-B820F9444BC2}"/>
              </a:ext>
            </a:extLst>
          </p:cNvPr>
          <p:cNvSpPr>
            <a:spLocks noGrp="1"/>
          </p:cNvSpPr>
          <p:nvPr>
            <p:ph type="sldNum" sz="quarter" idx="10"/>
          </p:nvPr>
        </p:nvSpPr>
        <p:spPr/>
        <p:txBody>
          <a:bodyPr/>
          <a:lstStyle/>
          <a:p>
            <a:fld id="{FBEAB65F-B89F-437C-AB44-00A7C63C9C76}" type="slidenum">
              <a:rPr lang="nl-NL" altLang="nl-NL" smtClean="0"/>
              <a:pPr/>
              <a:t>46</a:t>
            </a:fld>
            <a:endParaRPr lang="nl-NL" altLang="nl-NL"/>
          </a:p>
        </p:txBody>
      </p:sp>
      <p:pic>
        <p:nvPicPr>
          <p:cNvPr id="9" name="Content Placeholder 8">
            <a:extLst>
              <a:ext uri="{FF2B5EF4-FFF2-40B4-BE49-F238E27FC236}">
                <a16:creationId xmlns:a16="http://schemas.microsoft.com/office/drawing/2014/main" id="{EE3D7FCD-E427-4DA7-A31C-48F9787A4E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26912" y="1149147"/>
            <a:ext cx="1797788" cy="4681740"/>
          </a:xfrm>
        </p:spPr>
      </p:pic>
    </p:spTree>
    <p:extLst>
      <p:ext uri="{BB962C8B-B14F-4D97-AF65-F5344CB8AC3E}">
        <p14:creationId xmlns:p14="http://schemas.microsoft.com/office/powerpoint/2010/main" val="3238710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F543-A9B0-47FB-AE08-FFB1D040CE29}"/>
              </a:ext>
            </a:extLst>
          </p:cNvPr>
          <p:cNvSpPr>
            <a:spLocks noGrp="1"/>
          </p:cNvSpPr>
          <p:nvPr>
            <p:ph type="title"/>
          </p:nvPr>
        </p:nvSpPr>
        <p:spPr/>
        <p:txBody>
          <a:bodyPr/>
          <a:lstStyle/>
          <a:p>
            <a:r>
              <a:rPr lang="en-US" dirty="0" err="1"/>
              <a:t>Materiaal</a:t>
            </a:r>
            <a:endParaRPr lang="en-US" dirty="0"/>
          </a:p>
        </p:txBody>
      </p:sp>
      <p:sp>
        <p:nvSpPr>
          <p:cNvPr id="3" name="Text Placeholder 2">
            <a:extLst>
              <a:ext uri="{FF2B5EF4-FFF2-40B4-BE49-F238E27FC236}">
                <a16:creationId xmlns:a16="http://schemas.microsoft.com/office/drawing/2014/main" id="{B243D6EE-284B-44DD-BADB-0941A1D791F3}"/>
              </a:ext>
            </a:extLst>
          </p:cNvPr>
          <p:cNvSpPr>
            <a:spLocks noGrp="1"/>
          </p:cNvSpPr>
          <p:nvPr>
            <p:ph type="body" sz="half" idx="1"/>
          </p:nvPr>
        </p:nvSpPr>
        <p:spPr/>
        <p:txBody>
          <a:bodyPr/>
          <a:lstStyle/>
          <a:p>
            <a:r>
              <a:rPr lang="en-US" dirty="0" err="1"/>
              <a:t>Polanik</a:t>
            </a:r>
            <a:endParaRPr lang="en-US" dirty="0"/>
          </a:p>
          <a:p>
            <a:r>
              <a:rPr lang="en-US" dirty="0"/>
              <a:t>EUR 5118,30</a:t>
            </a:r>
          </a:p>
        </p:txBody>
      </p:sp>
      <p:sp>
        <p:nvSpPr>
          <p:cNvPr id="5" name="Slide Number Placeholder 4">
            <a:extLst>
              <a:ext uri="{FF2B5EF4-FFF2-40B4-BE49-F238E27FC236}">
                <a16:creationId xmlns:a16="http://schemas.microsoft.com/office/drawing/2014/main" id="{286DCDA6-F99C-4D71-94F8-B820F9444BC2}"/>
              </a:ext>
            </a:extLst>
          </p:cNvPr>
          <p:cNvSpPr>
            <a:spLocks noGrp="1"/>
          </p:cNvSpPr>
          <p:nvPr>
            <p:ph type="sldNum" sz="quarter" idx="10"/>
          </p:nvPr>
        </p:nvSpPr>
        <p:spPr/>
        <p:txBody>
          <a:bodyPr/>
          <a:lstStyle/>
          <a:p>
            <a:fld id="{FBEAB65F-B89F-437C-AB44-00A7C63C9C76}" type="slidenum">
              <a:rPr lang="nl-NL" altLang="nl-NL" smtClean="0"/>
              <a:pPr/>
              <a:t>47</a:t>
            </a:fld>
            <a:endParaRPr lang="nl-NL" altLang="nl-NL"/>
          </a:p>
        </p:txBody>
      </p:sp>
      <p:pic>
        <p:nvPicPr>
          <p:cNvPr id="6" name="Picture 5">
            <a:extLst>
              <a:ext uri="{FF2B5EF4-FFF2-40B4-BE49-F238E27FC236}">
                <a16:creationId xmlns:a16="http://schemas.microsoft.com/office/drawing/2014/main" id="{2F0C5FF5-97A4-4404-8C1E-255872DE6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268" y="1998034"/>
            <a:ext cx="5631269" cy="3754179"/>
          </a:xfrm>
          <a:prstGeom prst="rect">
            <a:avLst/>
          </a:prstGeom>
        </p:spPr>
      </p:pic>
      <p:sp>
        <p:nvSpPr>
          <p:cNvPr id="9" name="Content Placeholder 8">
            <a:extLst>
              <a:ext uri="{FF2B5EF4-FFF2-40B4-BE49-F238E27FC236}">
                <a16:creationId xmlns:a16="http://schemas.microsoft.com/office/drawing/2014/main" id="{BF246900-9F98-4A36-B0DF-97DC83B2EEFD}"/>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900470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Mail:</a:t>
            </a:r>
          </a:p>
          <a:p>
            <a:r>
              <a:rPr lang="nl-NL" dirty="0">
                <a:hlinkClick r:id="rId2"/>
              </a:rPr>
              <a:t>Sebastiaan@durand.nl</a:t>
            </a:r>
            <a:endParaRPr lang="nl-NL" dirty="0"/>
          </a:p>
          <a:p>
            <a:endParaRPr lang="nl-NL" dirty="0"/>
          </a:p>
          <a:p>
            <a:r>
              <a:rPr lang="nl-NL" dirty="0"/>
              <a:t>Als afkeuringen/bijzonderheden graag foto van maken en mailen!</a:t>
            </a:r>
          </a:p>
          <a:p>
            <a:endParaRPr lang="nl-NL" dirty="0">
              <a:solidFill>
                <a:srgbClr val="000000"/>
              </a:solidFill>
            </a:endParaRPr>
          </a:p>
        </p:txBody>
      </p:sp>
    </p:spTree>
    <p:extLst>
      <p:ext uri="{BB962C8B-B14F-4D97-AF65-F5344CB8AC3E}">
        <p14:creationId xmlns:p14="http://schemas.microsoft.com/office/powerpoint/2010/main" val="268684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75DD-23AD-4397-841B-FA1D5435FB2D}"/>
              </a:ext>
            </a:extLst>
          </p:cNvPr>
          <p:cNvSpPr>
            <a:spLocks noGrp="1"/>
          </p:cNvSpPr>
          <p:nvPr>
            <p:ph type="title"/>
          </p:nvPr>
        </p:nvSpPr>
        <p:spPr/>
        <p:txBody>
          <a:bodyPr/>
          <a:lstStyle/>
          <a:p>
            <a:r>
              <a:rPr lang="nl-NL" dirty="0"/>
              <a:t>Waarom Keuren?</a:t>
            </a:r>
          </a:p>
        </p:txBody>
      </p:sp>
      <p:sp>
        <p:nvSpPr>
          <p:cNvPr id="3" name="Content Placeholder 2">
            <a:extLst>
              <a:ext uri="{FF2B5EF4-FFF2-40B4-BE49-F238E27FC236}">
                <a16:creationId xmlns:a16="http://schemas.microsoft.com/office/drawing/2014/main" id="{1870D990-FDD8-43FF-A62B-580D6F240740}"/>
              </a:ext>
            </a:extLst>
          </p:cNvPr>
          <p:cNvSpPr>
            <a:spLocks noGrp="1"/>
          </p:cNvSpPr>
          <p:nvPr>
            <p:ph idx="1"/>
          </p:nvPr>
        </p:nvSpPr>
        <p:spPr/>
        <p:txBody>
          <a:bodyPr/>
          <a:lstStyle/>
          <a:p>
            <a:r>
              <a:rPr lang="en-US" dirty="0"/>
              <a:t>WR 187.1</a:t>
            </a:r>
          </a:p>
          <a:p>
            <a:pPr marL="457200" lvl="1" indent="0">
              <a:buNone/>
            </a:pPr>
            <a:r>
              <a:rPr lang="en-US" dirty="0"/>
              <a:t>	</a:t>
            </a:r>
            <a:r>
              <a:rPr lang="nl-NL" dirty="0"/>
              <a:t>Uitsluitend werpmateriaal dat</a:t>
            </a:r>
            <a:br>
              <a:rPr lang="nl-NL" dirty="0"/>
            </a:br>
            <a:r>
              <a:rPr lang="nl-NL" dirty="0"/>
              <a:t>	door de IAAF is gecertificeerd mag worden gebruikt.</a:t>
            </a:r>
            <a:endParaRPr lang="en-US" dirty="0"/>
          </a:p>
          <a:p>
            <a:r>
              <a:rPr lang="en-US" dirty="0"/>
              <a:t>WR 187.2</a:t>
            </a:r>
          </a:p>
          <a:p>
            <a:pPr marL="0" indent="0">
              <a:buNone/>
            </a:pPr>
            <a:r>
              <a:rPr lang="nl-NL" dirty="0"/>
              <a:t>	Dit werpmateriaal moet door de IAAF 	gecertificeerd zijn, het moet</a:t>
            </a:r>
            <a:br>
              <a:rPr lang="nl-NL" dirty="0"/>
            </a:br>
            <a:r>
              <a:rPr lang="nl-NL" dirty="0"/>
              <a:t>	voor aanvang van de wedstrijd gecontroleerd 	en gemerkt zijn door de organisatoren </a:t>
            </a:r>
            <a:br>
              <a:rPr lang="nl-NL" dirty="0"/>
            </a:br>
            <a:endParaRPr lang="en-US" dirty="0"/>
          </a:p>
          <a:p>
            <a:endParaRPr lang="nl-NL" dirty="0"/>
          </a:p>
        </p:txBody>
      </p:sp>
      <p:sp>
        <p:nvSpPr>
          <p:cNvPr id="4" name="Slide Number Placeholder 3">
            <a:extLst>
              <a:ext uri="{FF2B5EF4-FFF2-40B4-BE49-F238E27FC236}">
                <a16:creationId xmlns:a16="http://schemas.microsoft.com/office/drawing/2014/main" id="{4827C9B4-240D-48C3-A2B1-CCD505C04D9B}"/>
              </a:ext>
            </a:extLst>
          </p:cNvPr>
          <p:cNvSpPr>
            <a:spLocks noGrp="1"/>
          </p:cNvSpPr>
          <p:nvPr>
            <p:ph type="sldNum" sz="quarter" idx="10"/>
          </p:nvPr>
        </p:nvSpPr>
        <p:spPr/>
        <p:txBody>
          <a:bodyPr/>
          <a:lstStyle/>
          <a:p>
            <a:fld id="{FD0D6EED-DB5C-4D49-BDB3-4B766E84DB1C}" type="slidenum">
              <a:rPr lang="nl-NL" altLang="nl-NL" smtClean="0"/>
              <a:pPr/>
              <a:t>5</a:t>
            </a:fld>
            <a:endParaRPr lang="nl-NL" altLang="nl-NL"/>
          </a:p>
        </p:txBody>
      </p:sp>
    </p:spTree>
    <p:extLst>
      <p:ext uri="{BB962C8B-B14F-4D97-AF65-F5344CB8AC3E}">
        <p14:creationId xmlns:p14="http://schemas.microsoft.com/office/powerpoint/2010/main" val="715968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8B54-1D03-4D15-B96D-AEA11ADF2794}"/>
              </a:ext>
            </a:extLst>
          </p:cNvPr>
          <p:cNvSpPr>
            <a:spLocks noGrp="1"/>
          </p:cNvSpPr>
          <p:nvPr>
            <p:ph type="title"/>
          </p:nvPr>
        </p:nvSpPr>
        <p:spPr/>
        <p:txBody>
          <a:bodyPr/>
          <a:lstStyle/>
          <a:p>
            <a:r>
              <a:rPr lang="nl-NL" dirty="0"/>
              <a:t>Waarom Keuren?</a:t>
            </a:r>
          </a:p>
        </p:txBody>
      </p:sp>
      <p:sp>
        <p:nvSpPr>
          <p:cNvPr id="3" name="Content Placeholder 2">
            <a:extLst>
              <a:ext uri="{FF2B5EF4-FFF2-40B4-BE49-F238E27FC236}">
                <a16:creationId xmlns:a16="http://schemas.microsoft.com/office/drawing/2014/main" id="{D63A7415-F6CA-451C-818E-94CCB3AF054D}"/>
              </a:ext>
            </a:extLst>
          </p:cNvPr>
          <p:cNvSpPr>
            <a:spLocks noGrp="1"/>
          </p:cNvSpPr>
          <p:nvPr>
            <p:ph idx="1"/>
          </p:nvPr>
        </p:nvSpPr>
        <p:spPr/>
        <p:txBody>
          <a:bodyPr/>
          <a:lstStyle/>
          <a:p>
            <a:r>
              <a:rPr lang="en-US" dirty="0"/>
              <a:t>WR 260.17d – Nederlandse Records</a:t>
            </a:r>
          </a:p>
          <a:p>
            <a:r>
              <a:rPr lang="nl-NL" sz="2000" dirty="0"/>
              <a:t>Bij de werponderdelen moet voorafgaand aan de wedstrijd worden gecontroleerd of het werpmateriaal voldoet aan artikel 123. Als de scheidsrechter tijdens de wedstrijd constateert dat er een record is geëvenaard of verbeterd, moet hij direct het gebruikte werpmateriaal merken en een controle laten uitvoeren om vast te stellen dat het werpmateriaal nog steeds voldoet aan de regels óf dat er een verandering van de eigenschappen heeft plaatsgevonden. Normaal gesproken moet dit werpmateriaal, in overeenstemming met artikel 123, na afloop van de wedstrijd opnieuw worden gecontroleerd.</a:t>
            </a:r>
          </a:p>
        </p:txBody>
      </p:sp>
      <p:sp>
        <p:nvSpPr>
          <p:cNvPr id="4" name="Slide Number Placeholder 3">
            <a:extLst>
              <a:ext uri="{FF2B5EF4-FFF2-40B4-BE49-F238E27FC236}">
                <a16:creationId xmlns:a16="http://schemas.microsoft.com/office/drawing/2014/main" id="{BB2472DA-841D-420D-90D1-B27AB26BED3F}"/>
              </a:ext>
            </a:extLst>
          </p:cNvPr>
          <p:cNvSpPr>
            <a:spLocks noGrp="1"/>
          </p:cNvSpPr>
          <p:nvPr>
            <p:ph type="sldNum" sz="quarter" idx="10"/>
          </p:nvPr>
        </p:nvSpPr>
        <p:spPr/>
        <p:txBody>
          <a:bodyPr/>
          <a:lstStyle/>
          <a:p>
            <a:fld id="{FD0D6EED-DB5C-4D49-BDB3-4B766E84DB1C}" type="slidenum">
              <a:rPr lang="nl-NL" altLang="nl-NL" smtClean="0"/>
              <a:pPr/>
              <a:t>6</a:t>
            </a:fld>
            <a:endParaRPr lang="nl-NL" altLang="nl-NL"/>
          </a:p>
        </p:txBody>
      </p:sp>
    </p:spTree>
    <p:extLst>
      <p:ext uri="{BB962C8B-B14F-4D97-AF65-F5344CB8AC3E}">
        <p14:creationId xmlns:p14="http://schemas.microsoft.com/office/powerpoint/2010/main" val="2360028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Proces</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Reguliere Wedstrijden</a:t>
            </a:r>
          </a:p>
          <a:p>
            <a:r>
              <a:rPr lang="nl-NL" dirty="0"/>
              <a:t>Competitie</a:t>
            </a:r>
          </a:p>
          <a:p>
            <a:r>
              <a:rPr lang="nl-NL" dirty="0"/>
              <a:t>Nationale Wedstrijden</a:t>
            </a:r>
          </a:p>
        </p:txBody>
      </p:sp>
      <p:pic>
        <p:nvPicPr>
          <p:cNvPr id="5" name="Picture 4">
            <a:extLst>
              <a:ext uri="{FF2B5EF4-FFF2-40B4-BE49-F238E27FC236}">
                <a16:creationId xmlns:a16="http://schemas.microsoft.com/office/drawing/2014/main" id="{9C67A651-D2C4-454D-842B-9ADDC6163C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263" y="3713617"/>
            <a:ext cx="5486400" cy="2434771"/>
          </a:xfrm>
          <a:prstGeom prst="rect">
            <a:avLst/>
          </a:prstGeom>
        </p:spPr>
      </p:pic>
    </p:spTree>
    <p:extLst>
      <p:ext uri="{BB962C8B-B14F-4D97-AF65-F5344CB8AC3E}">
        <p14:creationId xmlns:p14="http://schemas.microsoft.com/office/powerpoint/2010/main" val="1953067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Proces</a:t>
            </a:r>
            <a:endParaRPr lang="nl-NL" dirty="0">
              <a:solidFill>
                <a:srgbClr val="000000"/>
              </a:solidFill>
            </a:endParaRPr>
          </a:p>
        </p:txBody>
      </p:sp>
      <p:sp>
        <p:nvSpPr>
          <p:cNvPr id="3" name="Tijdelijke aanduiding voor inhoud 2"/>
          <p:cNvSpPr>
            <a:spLocks noGrp="1"/>
          </p:cNvSpPr>
          <p:nvPr>
            <p:ph idx="1"/>
          </p:nvPr>
        </p:nvSpPr>
        <p:spPr/>
        <p:txBody>
          <a:bodyPr/>
          <a:lstStyle/>
          <a:p>
            <a:r>
              <a:rPr lang="nl-NL" dirty="0"/>
              <a:t>Organisatie materiaal</a:t>
            </a:r>
          </a:p>
          <a:p>
            <a:pPr lvl="1"/>
            <a:r>
              <a:rPr lang="en-US" dirty="0"/>
              <a:t>J</a:t>
            </a:r>
            <a:r>
              <a:rPr lang="nl-NL" dirty="0" err="1"/>
              <a:t>aarlijks</a:t>
            </a:r>
            <a:r>
              <a:rPr lang="nl-NL" dirty="0"/>
              <a:t> volledig keuren, ruim voor seizoen</a:t>
            </a:r>
          </a:p>
          <a:p>
            <a:pPr lvl="1"/>
            <a:r>
              <a:rPr lang="en-US" dirty="0"/>
              <a:t>3 per </a:t>
            </a:r>
            <a:r>
              <a:rPr lang="en-US" dirty="0" err="1"/>
              <a:t>gewicht</a:t>
            </a:r>
            <a:r>
              <a:rPr lang="en-US" dirty="0"/>
              <a:t>, </a:t>
            </a:r>
            <a:r>
              <a:rPr lang="en-US" dirty="0" err="1"/>
              <a:t>juiste</a:t>
            </a:r>
            <a:r>
              <a:rPr lang="en-US" dirty="0"/>
              <a:t> types</a:t>
            </a:r>
          </a:p>
          <a:p>
            <a:pPr lvl="1"/>
            <a:r>
              <a:rPr lang="en-US" dirty="0"/>
              <a:t>Na </a:t>
            </a:r>
            <a:r>
              <a:rPr lang="en-US" dirty="0" err="1"/>
              <a:t>wedstrijd</a:t>
            </a:r>
            <a:r>
              <a:rPr lang="en-US" dirty="0"/>
              <a:t> </a:t>
            </a:r>
            <a:r>
              <a:rPr lang="en-US" dirty="0" err="1"/>
              <a:t>bij</a:t>
            </a:r>
            <a:r>
              <a:rPr lang="en-US" dirty="0"/>
              <a:t> </a:t>
            </a:r>
            <a:r>
              <a:rPr lang="en-US" dirty="0" err="1"/>
              <a:t>opbergen</a:t>
            </a:r>
            <a:r>
              <a:rPr lang="en-US" dirty="0"/>
              <a:t> </a:t>
            </a:r>
            <a:r>
              <a:rPr lang="en-US" dirty="0" err="1"/>
              <a:t>visueel</a:t>
            </a:r>
            <a:r>
              <a:rPr lang="en-US" dirty="0"/>
              <a:t> </a:t>
            </a:r>
            <a:r>
              <a:rPr lang="en-US" dirty="0" err="1"/>
              <a:t>keuren</a:t>
            </a:r>
            <a:endParaRPr lang="en-US" dirty="0"/>
          </a:p>
          <a:p>
            <a:pPr lvl="2"/>
            <a:r>
              <a:rPr lang="en-US" dirty="0" err="1"/>
              <a:t>Grensgevallen</a:t>
            </a:r>
            <a:r>
              <a:rPr lang="en-US" dirty="0"/>
              <a:t> qua </a:t>
            </a:r>
            <a:r>
              <a:rPr lang="en-US" dirty="0" err="1"/>
              <a:t>gewicht</a:t>
            </a:r>
            <a:r>
              <a:rPr lang="en-US" dirty="0"/>
              <a:t> </a:t>
            </a:r>
            <a:r>
              <a:rPr lang="en-US" dirty="0" err="1"/>
              <a:t>vaker</a:t>
            </a:r>
            <a:r>
              <a:rPr lang="en-US" dirty="0"/>
              <a:t> </a:t>
            </a:r>
            <a:r>
              <a:rPr lang="en-US"/>
              <a:t>wegen</a:t>
            </a:r>
            <a:endParaRPr lang="nl-NL" dirty="0"/>
          </a:p>
        </p:txBody>
      </p:sp>
    </p:spTree>
    <p:extLst>
      <p:ext uri="{BB962C8B-B14F-4D97-AF65-F5344CB8AC3E}">
        <p14:creationId xmlns:p14="http://schemas.microsoft.com/office/powerpoint/2010/main" val="785586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06CA5E4-F79C-45A0-8F39-AC6A2B78A259}"/>
              </a:ext>
            </a:extLst>
          </p:cNvPr>
          <p:cNvSpPr>
            <a:spLocks noGrp="1"/>
          </p:cNvSpPr>
          <p:nvPr>
            <p:ph type="title"/>
          </p:nvPr>
        </p:nvSpPr>
        <p:spPr/>
        <p:txBody>
          <a:bodyPr/>
          <a:lstStyle/>
          <a:p>
            <a:r>
              <a:rPr lang="nl-NL" dirty="0"/>
              <a:t>Materiaal</a:t>
            </a:r>
            <a:endParaRPr lang="en-US" dirty="0"/>
          </a:p>
        </p:txBody>
      </p:sp>
      <p:sp>
        <p:nvSpPr>
          <p:cNvPr id="13" name="Tijdelijke aanduiding voor dianummer 3">
            <a:extLst>
              <a:ext uri="{FF2B5EF4-FFF2-40B4-BE49-F238E27FC236}">
                <a16:creationId xmlns:a16="http://schemas.microsoft.com/office/drawing/2014/main" id="{3450A7E9-D7A7-49EF-81AF-065A5E1B28EA}"/>
              </a:ext>
            </a:extLst>
          </p:cNvPr>
          <p:cNvSpPr>
            <a:spLocks noGrp="1"/>
          </p:cNvSpPr>
          <p:nvPr>
            <p:ph type="sldNum" sz="quarter" idx="10"/>
          </p:nvPr>
        </p:nvSpPr>
        <p:spPr/>
        <p:txBody>
          <a:bodyPr/>
          <a:lstStyle/>
          <a:p>
            <a:fld id="{C299D673-46B1-467C-B389-27912E7FB99D}" type="slidenum">
              <a:rPr lang="nl-NL" smtClean="0"/>
              <a:pPr/>
              <a:t>9</a:t>
            </a:fld>
            <a:endParaRPr lang="nl-NL"/>
          </a:p>
        </p:txBody>
      </p:sp>
      <p:pic>
        <p:nvPicPr>
          <p:cNvPr id="12" name="Tijdelijke aanduiding voor inhoud 4">
            <a:extLst>
              <a:ext uri="{FF2B5EF4-FFF2-40B4-BE49-F238E27FC236}">
                <a16:creationId xmlns:a16="http://schemas.microsoft.com/office/drawing/2014/main" id="{42654684-1998-458C-97CC-CB54087EBD7A}"/>
              </a:ext>
            </a:extLst>
          </p:cNvPr>
          <p:cNvPicPr>
            <a:picLocks noChangeAspect="1"/>
          </p:cNvPicPr>
          <p:nvPr/>
        </p:nvPicPr>
        <p:blipFill>
          <a:blip r:embed="rId2"/>
          <a:stretch>
            <a:fillRect/>
          </a:stretch>
        </p:blipFill>
        <p:spPr bwMode="auto">
          <a:xfrm>
            <a:off x="457200" y="1785540"/>
            <a:ext cx="3443817" cy="220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Afbeelding 5">
            <a:extLst>
              <a:ext uri="{FF2B5EF4-FFF2-40B4-BE49-F238E27FC236}">
                <a16:creationId xmlns:a16="http://schemas.microsoft.com/office/drawing/2014/main" id="{BFA65006-7F42-431E-B53E-15FFB99ABF78}"/>
              </a:ext>
            </a:extLst>
          </p:cNvPr>
          <p:cNvPicPr>
            <a:picLocks noChangeAspect="1"/>
          </p:cNvPicPr>
          <p:nvPr/>
        </p:nvPicPr>
        <p:blipFill>
          <a:blip r:embed="rId3"/>
          <a:stretch>
            <a:fillRect/>
          </a:stretch>
        </p:blipFill>
        <p:spPr>
          <a:xfrm>
            <a:off x="4181475" y="1741277"/>
            <a:ext cx="4505325" cy="2543175"/>
          </a:xfrm>
          <a:prstGeom prst="rect">
            <a:avLst/>
          </a:prstGeom>
        </p:spPr>
      </p:pic>
      <p:pic>
        <p:nvPicPr>
          <p:cNvPr id="15" name="Afbeelding 6">
            <a:extLst>
              <a:ext uri="{FF2B5EF4-FFF2-40B4-BE49-F238E27FC236}">
                <a16:creationId xmlns:a16="http://schemas.microsoft.com/office/drawing/2014/main" id="{4B4C9306-01CD-421F-B091-D56513B99512}"/>
              </a:ext>
            </a:extLst>
          </p:cNvPr>
          <p:cNvPicPr>
            <a:picLocks noChangeAspect="1"/>
          </p:cNvPicPr>
          <p:nvPr/>
        </p:nvPicPr>
        <p:blipFill>
          <a:blip r:embed="rId4"/>
          <a:stretch>
            <a:fillRect/>
          </a:stretch>
        </p:blipFill>
        <p:spPr>
          <a:xfrm>
            <a:off x="517345" y="4284452"/>
            <a:ext cx="3019338" cy="1646171"/>
          </a:xfrm>
          <a:prstGeom prst="rect">
            <a:avLst/>
          </a:prstGeom>
        </p:spPr>
      </p:pic>
      <p:pic>
        <p:nvPicPr>
          <p:cNvPr id="16" name="Afbeelding 7">
            <a:extLst>
              <a:ext uri="{FF2B5EF4-FFF2-40B4-BE49-F238E27FC236}">
                <a16:creationId xmlns:a16="http://schemas.microsoft.com/office/drawing/2014/main" id="{7570C7C5-CFC5-40F3-BBD8-26901CBF4592}"/>
              </a:ext>
            </a:extLst>
          </p:cNvPr>
          <p:cNvPicPr>
            <a:picLocks noChangeAspect="1"/>
          </p:cNvPicPr>
          <p:nvPr/>
        </p:nvPicPr>
        <p:blipFill>
          <a:blip r:embed="rId5"/>
          <a:stretch>
            <a:fillRect/>
          </a:stretch>
        </p:blipFill>
        <p:spPr>
          <a:xfrm>
            <a:off x="2425195" y="4546218"/>
            <a:ext cx="909179" cy="561319"/>
          </a:xfrm>
          <a:prstGeom prst="rect">
            <a:avLst/>
          </a:prstGeom>
        </p:spPr>
      </p:pic>
      <p:pic>
        <p:nvPicPr>
          <p:cNvPr id="17" name="Afbeelding 8">
            <a:extLst>
              <a:ext uri="{FF2B5EF4-FFF2-40B4-BE49-F238E27FC236}">
                <a16:creationId xmlns:a16="http://schemas.microsoft.com/office/drawing/2014/main" id="{90B0682E-EF89-4C7C-AA23-1D4B1439366B}"/>
              </a:ext>
            </a:extLst>
          </p:cNvPr>
          <p:cNvPicPr>
            <a:picLocks noChangeAspect="1"/>
          </p:cNvPicPr>
          <p:nvPr/>
        </p:nvPicPr>
        <p:blipFill>
          <a:blip r:embed="rId6"/>
          <a:stretch>
            <a:fillRect/>
          </a:stretch>
        </p:blipFill>
        <p:spPr>
          <a:xfrm>
            <a:off x="4815458" y="4614862"/>
            <a:ext cx="2959680" cy="1149704"/>
          </a:xfrm>
          <a:prstGeom prst="rect">
            <a:avLst/>
          </a:prstGeom>
        </p:spPr>
      </p:pic>
    </p:spTree>
    <p:extLst>
      <p:ext uri="{BB962C8B-B14F-4D97-AF65-F5344CB8AC3E}">
        <p14:creationId xmlns:p14="http://schemas.microsoft.com/office/powerpoint/2010/main" val="1318958369"/>
      </p:ext>
    </p:extLst>
  </p:cSld>
  <p:clrMapOvr>
    <a:masterClrMapping/>
  </p:clrMapOvr>
</p:sld>
</file>

<file path=ppt/theme/theme1.xml><?xml version="1.0" encoding="utf-8"?>
<a:theme xmlns:a="http://schemas.openxmlformats.org/drawingml/2006/main" name="Atletiekunie ORANJE Jan 13">
  <a:themeElements>
    <a:clrScheme name="Atletiekunie ORANJE Jan 08 2">
      <a:dk1>
        <a:srgbClr val="636363"/>
      </a:dk1>
      <a:lt1>
        <a:srgbClr val="FFFFFF"/>
      </a:lt1>
      <a:dk2>
        <a:srgbClr val="FFFFFF"/>
      </a:dk2>
      <a:lt2>
        <a:srgbClr val="A1A1A1"/>
      </a:lt2>
      <a:accent1>
        <a:srgbClr val="FF5C00"/>
      </a:accent1>
      <a:accent2>
        <a:srgbClr val="138F34"/>
      </a:accent2>
      <a:accent3>
        <a:srgbClr val="FFFFFF"/>
      </a:accent3>
      <a:accent4>
        <a:srgbClr val="535353"/>
      </a:accent4>
      <a:accent5>
        <a:srgbClr val="FFB5AA"/>
      </a:accent5>
      <a:accent6>
        <a:srgbClr val="10812E"/>
      </a:accent6>
      <a:hlink>
        <a:srgbClr val="636363"/>
      </a:hlink>
      <a:folHlink>
        <a:srgbClr val="470074"/>
      </a:folHlink>
    </a:clrScheme>
    <a:fontScheme name="Atletiekunie ORANJE Jan 08">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tletiekunie ORANJE Jan 08 1">
        <a:dk1>
          <a:srgbClr val="636363"/>
        </a:dk1>
        <a:lt1>
          <a:srgbClr val="FFFFFF"/>
        </a:lt1>
        <a:dk2>
          <a:srgbClr val="FFFFFF"/>
        </a:dk2>
        <a:lt2>
          <a:srgbClr val="A1A1A1"/>
        </a:lt2>
        <a:accent1>
          <a:srgbClr val="636363"/>
        </a:accent1>
        <a:accent2>
          <a:srgbClr val="138F34"/>
        </a:accent2>
        <a:accent3>
          <a:srgbClr val="FFFFFF"/>
        </a:accent3>
        <a:accent4>
          <a:srgbClr val="535353"/>
        </a:accent4>
        <a:accent5>
          <a:srgbClr val="B7B7B7"/>
        </a:accent5>
        <a:accent6>
          <a:srgbClr val="10812E"/>
        </a:accent6>
        <a:hlink>
          <a:srgbClr val="FF5C00"/>
        </a:hlink>
        <a:folHlink>
          <a:srgbClr val="470074"/>
        </a:folHlink>
      </a:clrScheme>
      <a:clrMap bg1="lt1" tx1="dk1" bg2="lt2" tx2="dk2" accent1="accent1" accent2="accent2" accent3="accent3" accent4="accent4" accent5="accent5" accent6="accent6" hlink="hlink" folHlink="folHlink"/>
    </a:extraClrScheme>
    <a:extraClrScheme>
      <a:clrScheme name="Atletiekunie ORANJE Jan 08 2">
        <a:dk1>
          <a:srgbClr val="636363"/>
        </a:dk1>
        <a:lt1>
          <a:srgbClr val="FFFFFF"/>
        </a:lt1>
        <a:dk2>
          <a:srgbClr val="FFFFFF"/>
        </a:dk2>
        <a:lt2>
          <a:srgbClr val="A1A1A1"/>
        </a:lt2>
        <a:accent1>
          <a:srgbClr val="FF5C00"/>
        </a:accent1>
        <a:accent2>
          <a:srgbClr val="138F34"/>
        </a:accent2>
        <a:accent3>
          <a:srgbClr val="FFFFFF"/>
        </a:accent3>
        <a:accent4>
          <a:srgbClr val="535353"/>
        </a:accent4>
        <a:accent5>
          <a:srgbClr val="FFB5AA"/>
        </a:accent5>
        <a:accent6>
          <a:srgbClr val="10812E"/>
        </a:accent6>
        <a:hlink>
          <a:srgbClr val="636363"/>
        </a:hlink>
        <a:folHlink>
          <a:srgbClr val="470074"/>
        </a:folHlink>
      </a:clrScheme>
      <a:clrMap bg1="lt1" tx1="dk1" bg2="lt2" tx2="dk2" accent1="accent1" accent2="accent2" accent3="accent3" accent4="accent4" accent5="accent5" accent6="accent6" hlink="hlink" folHlink="folHlink"/>
    </a:extraClrScheme>
    <a:extraClrScheme>
      <a:clrScheme name="Atletiekunie ORANJE Jan 08 3">
        <a:dk1>
          <a:srgbClr val="636363"/>
        </a:dk1>
        <a:lt1>
          <a:srgbClr val="FFFFFF"/>
        </a:lt1>
        <a:dk2>
          <a:srgbClr val="FFFFFF"/>
        </a:dk2>
        <a:lt2>
          <a:srgbClr val="A1A1A1"/>
        </a:lt2>
        <a:accent1>
          <a:srgbClr val="470074"/>
        </a:accent1>
        <a:accent2>
          <a:srgbClr val="138F34"/>
        </a:accent2>
        <a:accent3>
          <a:srgbClr val="FFFFFF"/>
        </a:accent3>
        <a:accent4>
          <a:srgbClr val="535353"/>
        </a:accent4>
        <a:accent5>
          <a:srgbClr val="B1AABC"/>
        </a:accent5>
        <a:accent6>
          <a:srgbClr val="10812E"/>
        </a:accent6>
        <a:hlink>
          <a:srgbClr val="FF5C00"/>
        </a:hlink>
        <a:folHlink>
          <a:srgbClr val="636363"/>
        </a:folHlink>
      </a:clrScheme>
      <a:clrMap bg1="lt1" tx1="dk1" bg2="lt2" tx2="dk2" accent1="accent1" accent2="accent2" accent3="accent3" accent4="accent4" accent5="accent5" accent6="accent6" hlink="hlink" folHlink="folHlink"/>
    </a:extraClrScheme>
    <a:extraClrScheme>
      <a:clrScheme name="Atletiekunie ORANJE Jan 08 4">
        <a:dk1>
          <a:srgbClr val="636363"/>
        </a:dk1>
        <a:lt1>
          <a:srgbClr val="FFFFFF"/>
        </a:lt1>
        <a:dk2>
          <a:srgbClr val="FFFFFF"/>
        </a:dk2>
        <a:lt2>
          <a:srgbClr val="A1A1A1"/>
        </a:lt2>
        <a:accent1>
          <a:srgbClr val="138F34"/>
        </a:accent1>
        <a:accent2>
          <a:srgbClr val="636363"/>
        </a:accent2>
        <a:accent3>
          <a:srgbClr val="FFFFFF"/>
        </a:accent3>
        <a:accent4>
          <a:srgbClr val="535353"/>
        </a:accent4>
        <a:accent5>
          <a:srgbClr val="AAC6AE"/>
        </a:accent5>
        <a:accent6>
          <a:srgbClr val="595959"/>
        </a:accent6>
        <a:hlink>
          <a:srgbClr val="FF5C00"/>
        </a:hlink>
        <a:folHlink>
          <a:srgbClr val="47007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Atletiekunie ORANJE Jan 13</Template>
  <TotalTime>1134</TotalTime>
  <Words>1324</Words>
  <Application>Microsoft Office PowerPoint</Application>
  <PresentationFormat>On-screen Show (4:3)</PresentationFormat>
  <Paragraphs>380</Paragraphs>
  <Slides>48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Atletiekunie ORANJE Jan 13</vt:lpstr>
      <vt:lpstr>Bijscholing Materiaalkeuring</vt:lpstr>
      <vt:lpstr>Agenda</vt:lpstr>
      <vt:lpstr>Voorstellen</vt:lpstr>
      <vt:lpstr>Waarom Keuren?</vt:lpstr>
      <vt:lpstr>Waarom Keuren?</vt:lpstr>
      <vt:lpstr>Waarom Keuren?</vt:lpstr>
      <vt:lpstr>Proces</vt:lpstr>
      <vt:lpstr>Proces</vt:lpstr>
      <vt:lpstr>Materiaal</vt:lpstr>
      <vt:lpstr>Weegschaal</vt:lpstr>
      <vt:lpstr>Weegschaal</vt:lpstr>
      <vt:lpstr>Weegschaal</vt:lpstr>
      <vt:lpstr>Keuren - Kogel</vt:lpstr>
      <vt:lpstr>Keuren - Kogel</vt:lpstr>
      <vt:lpstr>Keuren - Kogel</vt:lpstr>
      <vt:lpstr>Keuren - Kogel</vt:lpstr>
      <vt:lpstr>Keuren - Kogel</vt:lpstr>
      <vt:lpstr>Keuren - Kogel</vt:lpstr>
      <vt:lpstr>Keuren - Discus</vt:lpstr>
      <vt:lpstr>Keuren - Discus</vt:lpstr>
      <vt:lpstr>Keuren - Discus</vt:lpstr>
      <vt:lpstr>PowerPoint Presentation</vt:lpstr>
      <vt:lpstr>PowerPoint Presentation</vt:lpstr>
      <vt:lpstr>Keuren - Discus</vt:lpstr>
      <vt:lpstr>Keuren - Speer</vt:lpstr>
      <vt:lpstr>Keuren - Speer</vt:lpstr>
      <vt:lpstr>Keuren - Speer</vt:lpstr>
      <vt:lpstr>Keuren – Speer</vt:lpstr>
      <vt:lpstr>Keuren - Slingerkogel</vt:lpstr>
      <vt:lpstr>PowerPoint Presentation</vt:lpstr>
      <vt:lpstr>Keuren - Slingerkogel</vt:lpstr>
      <vt:lpstr>Keuren - Slingerkogel</vt:lpstr>
      <vt:lpstr>Keuren – Slingerkogel</vt:lpstr>
      <vt:lpstr>Keuren - Werpgewicht</vt:lpstr>
      <vt:lpstr>Keuren - Werpgewicht</vt:lpstr>
      <vt:lpstr>Keuren – Werpgewicht</vt:lpstr>
      <vt:lpstr>Keuren - Knots</vt:lpstr>
      <vt:lpstr>Keuren - Knots</vt:lpstr>
      <vt:lpstr>Keuren - Knots</vt:lpstr>
      <vt:lpstr>Pols/Hoog</vt:lpstr>
      <vt:lpstr>Pols/Hoog</vt:lpstr>
      <vt:lpstr>Pols/Hoog</vt:lpstr>
      <vt:lpstr>Materiaal</vt:lpstr>
      <vt:lpstr>Materiaal</vt:lpstr>
      <vt:lpstr>Materiaal</vt:lpstr>
      <vt:lpstr>Materiaal</vt:lpstr>
      <vt:lpstr>Materiaal</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Bijscholing Materiaalkeuring</dc:title>
  <dc:creator>Adwin Groeningen</dc:creator>
  <cp:lastModifiedBy>Sebastiaan Durand</cp:lastModifiedBy>
  <cp:revision>141</cp:revision>
  <dcterms:created xsi:type="dcterms:W3CDTF">2014-07-07T13:49:39Z</dcterms:created>
  <dcterms:modified xsi:type="dcterms:W3CDTF">2018-04-11T19:53:42Z</dcterms:modified>
</cp:coreProperties>
</file>